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6" r:id="rId6"/>
    <p:sldId id="257" r:id="rId7"/>
    <p:sldId id="278" r:id="rId8"/>
    <p:sldId id="267" r:id="rId9"/>
    <p:sldId id="268" r:id="rId10"/>
    <p:sldId id="275" r:id="rId11"/>
    <p:sldId id="276" r:id="rId12"/>
    <p:sldId id="277" r:id="rId13"/>
    <p:sldId id="269" r:id="rId14"/>
    <p:sldId id="270" r:id="rId15"/>
    <p:sldId id="272" r:id="rId16"/>
    <p:sldId id="271" r:id="rId17"/>
    <p:sldId id="273" r:id="rId18"/>
    <p:sldId id="274" r:id="rId19"/>
    <p:sldId id="279" r:id="rId20"/>
    <p:sldId id="280" r:id="rId21"/>
    <p:sldId id="281" r:id="rId22"/>
    <p:sldId id="282" r:id="rId23"/>
    <p:sldId id="258" r:id="rId24"/>
    <p:sldId id="283" r:id="rId25"/>
    <p:sldId id="284" r:id="rId26"/>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9448"/>
    <a:srgbClr val="F15D3D"/>
    <a:srgbClr val="BC4C27"/>
    <a:srgbClr val="BA202F"/>
    <a:srgbClr val="6C6D87"/>
    <a:srgbClr val="132433"/>
    <a:srgbClr val="000000"/>
    <a:srgbClr val="113C63"/>
    <a:srgbClr val="159FA3"/>
    <a:srgbClr val="8F9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0736F-22F9-4620-945B-24943B4478A3}" v="67" dt="2025-10-14T07:14:14.080"/>
  </p1510:revLst>
</p1510:revInfo>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8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a Carver" userId="caef1096-6fc8-4bb8-bdc3-922372347c66" providerId="ADAL" clId="{FD2169CD-CC0D-43A9-AC46-AC82F13E683A}"/>
    <pc:docChg chg="undo custSel addSld delSld modSld sldOrd">
      <pc:chgData name="Silva Carver" userId="caef1096-6fc8-4bb8-bdc3-922372347c66" providerId="ADAL" clId="{FD2169CD-CC0D-43A9-AC46-AC82F13E683A}" dt="2025-10-14T07:14:19.407" v="7422" actId="20577"/>
      <pc:docMkLst>
        <pc:docMk/>
      </pc:docMkLst>
      <pc:sldChg chg="modSp mod">
        <pc:chgData name="Silva Carver" userId="caef1096-6fc8-4bb8-bdc3-922372347c66" providerId="ADAL" clId="{FD2169CD-CC0D-43A9-AC46-AC82F13E683A}" dt="2025-10-08T13:44:01.642" v="2547" actId="20577"/>
        <pc:sldMkLst>
          <pc:docMk/>
          <pc:sldMk cId="2007810098" sldId="256"/>
        </pc:sldMkLst>
        <pc:spChg chg="mod">
          <ac:chgData name="Silva Carver" userId="caef1096-6fc8-4bb8-bdc3-922372347c66" providerId="ADAL" clId="{FD2169CD-CC0D-43A9-AC46-AC82F13E683A}" dt="2025-10-08T12:07:14.358" v="263" actId="20577"/>
          <ac:spMkLst>
            <pc:docMk/>
            <pc:sldMk cId="2007810098" sldId="256"/>
            <ac:spMk id="9" creationId="{3827D309-F249-6FD6-1F3D-38E0B407F599}"/>
          </ac:spMkLst>
        </pc:spChg>
        <pc:spChg chg="mod">
          <ac:chgData name="Silva Carver" userId="caef1096-6fc8-4bb8-bdc3-922372347c66" providerId="ADAL" clId="{FD2169CD-CC0D-43A9-AC46-AC82F13E683A}" dt="2025-10-08T13:44:01.642" v="2547" actId="20577"/>
          <ac:spMkLst>
            <pc:docMk/>
            <pc:sldMk cId="2007810098" sldId="256"/>
            <ac:spMk id="16" creationId="{3B999CF4-19A8-B055-F547-09B7B344DFB7}"/>
          </ac:spMkLst>
        </pc:spChg>
        <pc:spChg chg="mod">
          <ac:chgData name="Silva Carver" userId="caef1096-6fc8-4bb8-bdc3-922372347c66" providerId="ADAL" clId="{FD2169CD-CC0D-43A9-AC46-AC82F13E683A}" dt="2025-10-08T12:05:18.614" v="197" actId="20577"/>
          <ac:spMkLst>
            <pc:docMk/>
            <pc:sldMk cId="2007810098" sldId="256"/>
            <ac:spMk id="17" creationId="{9DD02F01-A8A6-A8F4-FB9D-559CE7171F56}"/>
          </ac:spMkLst>
        </pc:spChg>
      </pc:sldChg>
      <pc:sldChg chg="addSp delSp modSp mod">
        <pc:chgData name="Silva Carver" userId="caef1096-6fc8-4bb8-bdc3-922372347c66" providerId="ADAL" clId="{FD2169CD-CC0D-43A9-AC46-AC82F13E683A}" dt="2025-10-08T13:06:00.147" v="1131" actId="14100"/>
        <pc:sldMkLst>
          <pc:docMk/>
          <pc:sldMk cId="490534201" sldId="257"/>
        </pc:sldMkLst>
        <pc:spChg chg="add mod">
          <ac:chgData name="Silva Carver" userId="caef1096-6fc8-4bb8-bdc3-922372347c66" providerId="ADAL" clId="{FD2169CD-CC0D-43A9-AC46-AC82F13E683A}" dt="2025-10-08T13:06:00.147" v="1131" actId="14100"/>
          <ac:spMkLst>
            <pc:docMk/>
            <pc:sldMk cId="490534201" sldId="257"/>
            <ac:spMk id="2" creationId="{B9CE7084-A28F-9873-7272-48F0C7D944A2}"/>
          </ac:spMkLst>
        </pc:spChg>
        <pc:spChg chg="mod">
          <ac:chgData name="Silva Carver" userId="caef1096-6fc8-4bb8-bdc3-922372347c66" providerId="ADAL" clId="{FD2169CD-CC0D-43A9-AC46-AC82F13E683A}" dt="2025-10-08T12:06:58.059" v="248" actId="1076"/>
          <ac:spMkLst>
            <pc:docMk/>
            <pc:sldMk cId="490534201" sldId="257"/>
            <ac:spMk id="16" creationId="{FDC2D909-ADF0-2FB7-3264-80B8A5FBC957}"/>
          </ac:spMkLst>
        </pc:spChg>
      </pc:sldChg>
      <pc:sldChg chg="addSp delSp modSp mod">
        <pc:chgData name="Silva Carver" userId="caef1096-6fc8-4bb8-bdc3-922372347c66" providerId="ADAL" clId="{FD2169CD-CC0D-43A9-AC46-AC82F13E683A}" dt="2025-10-14T07:14:01.334" v="7412" actId="20577"/>
        <pc:sldMkLst>
          <pc:docMk/>
          <pc:sldMk cId="1062699634" sldId="258"/>
        </pc:sldMkLst>
        <pc:spChg chg="add mod">
          <ac:chgData name="Silva Carver" userId="caef1096-6fc8-4bb8-bdc3-922372347c66" providerId="ADAL" clId="{FD2169CD-CC0D-43A9-AC46-AC82F13E683A}" dt="2025-10-08T14:45:17.091" v="4571" actId="20577"/>
          <ac:spMkLst>
            <pc:docMk/>
            <pc:sldMk cId="1062699634" sldId="258"/>
            <ac:spMk id="5" creationId="{A36B4D4F-7E7B-91D1-A103-BFED1A9EDE87}"/>
          </ac:spMkLst>
        </pc:spChg>
        <pc:spChg chg="add del mod">
          <ac:chgData name="Silva Carver" userId="caef1096-6fc8-4bb8-bdc3-922372347c66" providerId="ADAL" clId="{FD2169CD-CC0D-43A9-AC46-AC82F13E683A}" dt="2025-10-08T14:44:25.974" v="4464" actId="1076"/>
          <ac:spMkLst>
            <pc:docMk/>
            <pc:sldMk cId="1062699634" sldId="258"/>
            <ac:spMk id="7" creationId="{7BE974F5-2C84-BA1C-4783-CCED06F5246B}"/>
          </ac:spMkLst>
        </pc:spChg>
        <pc:spChg chg="add mod">
          <ac:chgData name="Silva Carver" userId="caef1096-6fc8-4bb8-bdc3-922372347c66" providerId="ADAL" clId="{FD2169CD-CC0D-43A9-AC46-AC82F13E683A}" dt="2025-10-08T14:46:40.778" v="4595" actId="20577"/>
          <ac:spMkLst>
            <pc:docMk/>
            <pc:sldMk cId="1062699634" sldId="258"/>
            <ac:spMk id="8" creationId="{6B6FCD68-069C-B28F-246D-E61B63448A02}"/>
          </ac:spMkLst>
        </pc:spChg>
        <pc:spChg chg="mod">
          <ac:chgData name="Silva Carver" userId="caef1096-6fc8-4bb8-bdc3-922372347c66" providerId="ADAL" clId="{FD2169CD-CC0D-43A9-AC46-AC82F13E683A}" dt="2025-10-08T14:44:29.525" v="4465" actId="1076"/>
          <ac:spMkLst>
            <pc:docMk/>
            <pc:sldMk cId="1062699634" sldId="258"/>
            <ac:spMk id="10" creationId="{0403E5FE-0CC2-7957-F64E-745EB6F8E4FF}"/>
          </ac:spMkLst>
        </pc:spChg>
        <pc:spChg chg="add mod">
          <ac:chgData name="Silva Carver" userId="caef1096-6fc8-4bb8-bdc3-922372347c66" providerId="ADAL" clId="{FD2169CD-CC0D-43A9-AC46-AC82F13E683A}" dt="2025-10-14T07:14:01.334" v="7412" actId="20577"/>
          <ac:spMkLst>
            <pc:docMk/>
            <pc:sldMk cId="1062699634" sldId="258"/>
            <ac:spMk id="11" creationId="{AF7B9188-3EF5-0D63-3874-E655C74BB853}"/>
          </ac:spMkLst>
        </pc:spChg>
        <pc:picChg chg="del">
          <ac:chgData name="Silva Carver" userId="caef1096-6fc8-4bb8-bdc3-922372347c66" providerId="ADAL" clId="{FD2169CD-CC0D-43A9-AC46-AC82F13E683A}" dt="2025-10-14T07:08:11.261" v="7323" actId="478"/>
          <ac:picMkLst>
            <pc:docMk/>
            <pc:sldMk cId="1062699634" sldId="258"/>
            <ac:picMk id="9" creationId="{AA7B4E72-53F9-3F87-EAC4-E0039D81B170}"/>
          </ac:picMkLst>
        </pc:picChg>
      </pc:sldChg>
      <pc:sldChg chg="del">
        <pc:chgData name="Silva Carver" userId="caef1096-6fc8-4bb8-bdc3-922372347c66" providerId="ADAL" clId="{FD2169CD-CC0D-43A9-AC46-AC82F13E683A}" dt="2025-10-08T14:37:46.684" v="4322" actId="47"/>
        <pc:sldMkLst>
          <pc:docMk/>
          <pc:sldMk cId="197140494" sldId="259"/>
        </pc:sldMkLst>
      </pc:sldChg>
      <pc:sldChg chg="del">
        <pc:chgData name="Silva Carver" userId="caef1096-6fc8-4bb8-bdc3-922372347c66" providerId="ADAL" clId="{FD2169CD-CC0D-43A9-AC46-AC82F13E683A}" dt="2025-10-08T14:37:43.344" v="4321" actId="47"/>
        <pc:sldMkLst>
          <pc:docMk/>
          <pc:sldMk cId="3904834724" sldId="260"/>
        </pc:sldMkLst>
      </pc:sldChg>
      <pc:sldChg chg="del">
        <pc:chgData name="Silva Carver" userId="caef1096-6fc8-4bb8-bdc3-922372347c66" providerId="ADAL" clId="{FD2169CD-CC0D-43A9-AC46-AC82F13E683A}" dt="2025-10-08T14:37:42.213" v="4320" actId="47"/>
        <pc:sldMkLst>
          <pc:docMk/>
          <pc:sldMk cId="81474077" sldId="261"/>
        </pc:sldMkLst>
      </pc:sldChg>
      <pc:sldChg chg="del">
        <pc:chgData name="Silva Carver" userId="caef1096-6fc8-4bb8-bdc3-922372347c66" providerId="ADAL" clId="{FD2169CD-CC0D-43A9-AC46-AC82F13E683A}" dt="2025-10-08T14:37:41.025" v="4319" actId="47"/>
        <pc:sldMkLst>
          <pc:docMk/>
          <pc:sldMk cId="2974929526" sldId="262"/>
        </pc:sldMkLst>
      </pc:sldChg>
      <pc:sldChg chg="del">
        <pc:chgData name="Silva Carver" userId="caef1096-6fc8-4bb8-bdc3-922372347c66" providerId="ADAL" clId="{FD2169CD-CC0D-43A9-AC46-AC82F13E683A}" dt="2025-10-08T14:37:40.180" v="4318" actId="47"/>
        <pc:sldMkLst>
          <pc:docMk/>
          <pc:sldMk cId="861906030" sldId="263"/>
        </pc:sldMkLst>
      </pc:sldChg>
      <pc:sldChg chg="del">
        <pc:chgData name="Silva Carver" userId="caef1096-6fc8-4bb8-bdc3-922372347c66" providerId="ADAL" clId="{FD2169CD-CC0D-43A9-AC46-AC82F13E683A}" dt="2025-10-08T14:37:38.765" v="4317" actId="47"/>
        <pc:sldMkLst>
          <pc:docMk/>
          <pc:sldMk cId="1132629295" sldId="264"/>
        </pc:sldMkLst>
      </pc:sldChg>
      <pc:sldChg chg="del">
        <pc:chgData name="Silva Carver" userId="caef1096-6fc8-4bb8-bdc3-922372347c66" providerId="ADAL" clId="{FD2169CD-CC0D-43A9-AC46-AC82F13E683A}" dt="2025-10-08T14:37:37.080" v="4316" actId="47"/>
        <pc:sldMkLst>
          <pc:docMk/>
          <pc:sldMk cId="1112869808" sldId="265"/>
        </pc:sldMkLst>
      </pc:sldChg>
      <pc:sldChg chg="addSp delSp modSp add mod ord">
        <pc:chgData name="Silva Carver" userId="caef1096-6fc8-4bb8-bdc3-922372347c66" providerId="ADAL" clId="{FD2169CD-CC0D-43A9-AC46-AC82F13E683A}" dt="2025-10-14T07:11:16.887" v="7363" actId="21"/>
        <pc:sldMkLst>
          <pc:docMk/>
          <pc:sldMk cId="3603998757" sldId="266"/>
        </pc:sldMkLst>
        <pc:spChg chg="mod">
          <ac:chgData name="Silva Carver" userId="caef1096-6fc8-4bb8-bdc3-922372347c66" providerId="ADAL" clId="{FD2169CD-CC0D-43A9-AC46-AC82F13E683A}" dt="2025-10-08T14:16:05.914" v="3439" actId="20577"/>
          <ac:spMkLst>
            <pc:docMk/>
            <pc:sldMk cId="3603998757" sldId="266"/>
            <ac:spMk id="7" creationId="{90B25C09-3785-F183-2C96-7B287E810379}"/>
          </ac:spMkLst>
        </pc:spChg>
        <pc:spChg chg="add mod">
          <ac:chgData name="Silva Carver" userId="caef1096-6fc8-4bb8-bdc3-922372347c66" providerId="ADAL" clId="{FD2169CD-CC0D-43A9-AC46-AC82F13E683A}" dt="2025-10-08T14:19:35.358" v="3636" actId="113"/>
          <ac:spMkLst>
            <pc:docMk/>
            <pc:sldMk cId="3603998757" sldId="266"/>
            <ac:spMk id="23" creationId="{7E979B7B-77E3-130B-7BD2-01C463135595}"/>
          </ac:spMkLst>
        </pc:spChg>
        <pc:spChg chg="add mod">
          <ac:chgData name="Silva Carver" userId="caef1096-6fc8-4bb8-bdc3-922372347c66" providerId="ADAL" clId="{FD2169CD-CC0D-43A9-AC46-AC82F13E683A}" dt="2025-10-14T07:08:55.829" v="7330" actId="1076"/>
          <ac:spMkLst>
            <pc:docMk/>
            <pc:sldMk cId="3603998757" sldId="266"/>
            <ac:spMk id="24" creationId="{48A80381-8C11-7D23-27CC-477949414D74}"/>
          </ac:spMkLst>
        </pc:spChg>
        <pc:picChg chg="add del mod">
          <ac:chgData name="Silva Carver" userId="caef1096-6fc8-4bb8-bdc3-922372347c66" providerId="ADAL" clId="{FD2169CD-CC0D-43A9-AC46-AC82F13E683A}" dt="2025-10-14T07:08:36.471" v="7327" actId="21"/>
          <ac:picMkLst>
            <pc:docMk/>
            <pc:sldMk cId="3603998757" sldId="266"/>
            <ac:picMk id="8" creationId="{031EE0ED-D4F7-1791-DEF9-1FFBF301D794}"/>
          </ac:picMkLst>
        </pc:picChg>
        <pc:picChg chg="del">
          <ac:chgData name="Silva Carver" userId="caef1096-6fc8-4bb8-bdc3-922372347c66" providerId="ADAL" clId="{FD2169CD-CC0D-43A9-AC46-AC82F13E683A}" dt="2025-10-14T07:04:01.198" v="7308" actId="478"/>
          <ac:picMkLst>
            <pc:docMk/>
            <pc:sldMk cId="3603998757" sldId="266"/>
            <ac:picMk id="9" creationId="{620603A5-8DFB-3A73-820B-69061637A7CA}"/>
          </ac:picMkLst>
        </pc:picChg>
        <pc:picChg chg="add del mod">
          <ac:chgData name="Silva Carver" userId="caef1096-6fc8-4bb8-bdc3-922372347c66" providerId="ADAL" clId="{FD2169CD-CC0D-43A9-AC46-AC82F13E683A}" dt="2025-10-14T07:08:36.471" v="7327" actId="21"/>
          <ac:picMkLst>
            <pc:docMk/>
            <pc:sldMk cId="3603998757" sldId="266"/>
            <ac:picMk id="11" creationId="{F79EE478-6184-218E-C0A2-72B1C061FA96}"/>
          </ac:picMkLst>
        </pc:picChg>
        <pc:picChg chg="add del mod">
          <ac:chgData name="Silva Carver" userId="caef1096-6fc8-4bb8-bdc3-922372347c66" providerId="ADAL" clId="{FD2169CD-CC0D-43A9-AC46-AC82F13E683A}" dt="2025-10-14T07:08:36.471" v="7327" actId="21"/>
          <ac:picMkLst>
            <pc:docMk/>
            <pc:sldMk cId="3603998757" sldId="266"/>
            <ac:picMk id="13" creationId="{F3064A8B-BEBE-A5F5-95C5-454EDEC71604}"/>
          </ac:picMkLst>
        </pc:picChg>
        <pc:picChg chg="add del mod">
          <ac:chgData name="Silva Carver" userId="caef1096-6fc8-4bb8-bdc3-922372347c66" providerId="ADAL" clId="{FD2169CD-CC0D-43A9-AC46-AC82F13E683A}" dt="2025-10-14T07:08:36.471" v="7327" actId="21"/>
          <ac:picMkLst>
            <pc:docMk/>
            <pc:sldMk cId="3603998757" sldId="266"/>
            <ac:picMk id="15" creationId="{60023E22-CE1F-FA40-E1FF-ECD8E32D1467}"/>
          </ac:picMkLst>
        </pc:picChg>
        <pc:picChg chg="add del mod">
          <ac:chgData name="Silva Carver" userId="caef1096-6fc8-4bb8-bdc3-922372347c66" providerId="ADAL" clId="{FD2169CD-CC0D-43A9-AC46-AC82F13E683A}" dt="2025-10-14T07:08:36.471" v="7327" actId="21"/>
          <ac:picMkLst>
            <pc:docMk/>
            <pc:sldMk cId="3603998757" sldId="266"/>
            <ac:picMk id="17" creationId="{7457B55B-DA75-DFA7-E0A2-79E999DA426E}"/>
          </ac:picMkLst>
        </pc:picChg>
        <pc:picChg chg="add del mod">
          <ac:chgData name="Silva Carver" userId="caef1096-6fc8-4bb8-bdc3-922372347c66" providerId="ADAL" clId="{FD2169CD-CC0D-43A9-AC46-AC82F13E683A}" dt="2025-10-14T07:08:36.471" v="7327" actId="21"/>
          <ac:picMkLst>
            <pc:docMk/>
            <pc:sldMk cId="3603998757" sldId="266"/>
            <ac:picMk id="19" creationId="{25E7693B-3C69-BF47-DF29-28D0A5DE35D3}"/>
          </ac:picMkLst>
        </pc:picChg>
        <pc:picChg chg="add del mod">
          <ac:chgData name="Silva Carver" userId="caef1096-6fc8-4bb8-bdc3-922372347c66" providerId="ADAL" clId="{FD2169CD-CC0D-43A9-AC46-AC82F13E683A}" dt="2025-10-14T07:08:36.471" v="7327" actId="21"/>
          <ac:picMkLst>
            <pc:docMk/>
            <pc:sldMk cId="3603998757" sldId="266"/>
            <ac:picMk id="21" creationId="{7B03EA7A-01FA-9F29-7E46-93667FEB6FF3}"/>
          </ac:picMkLst>
        </pc:picChg>
        <pc:picChg chg="add mod">
          <ac:chgData name="Silva Carver" userId="caef1096-6fc8-4bb8-bdc3-922372347c66" providerId="ADAL" clId="{FD2169CD-CC0D-43A9-AC46-AC82F13E683A}" dt="2025-10-14T07:04:11.117" v="7310" actId="1076"/>
          <ac:picMkLst>
            <pc:docMk/>
            <pc:sldMk cId="3603998757" sldId="266"/>
            <ac:picMk id="25" creationId="{E0BCD3BC-4F77-C1B3-C1F0-AFE8D7932318}"/>
          </ac:picMkLst>
        </pc:picChg>
        <pc:picChg chg="add del mod">
          <ac:chgData name="Silva Carver" userId="caef1096-6fc8-4bb8-bdc3-922372347c66" providerId="ADAL" clId="{FD2169CD-CC0D-43A9-AC46-AC82F13E683A}" dt="2025-10-14T07:11:11.356" v="7361" actId="478"/>
          <ac:picMkLst>
            <pc:docMk/>
            <pc:sldMk cId="3603998757" sldId="266"/>
            <ac:picMk id="26" creationId="{031EE0ED-D4F7-1791-DEF9-1FFBF301D794}"/>
          </ac:picMkLst>
        </pc:picChg>
        <pc:picChg chg="add del mod">
          <ac:chgData name="Silva Carver" userId="caef1096-6fc8-4bb8-bdc3-922372347c66" providerId="ADAL" clId="{FD2169CD-CC0D-43A9-AC46-AC82F13E683A}" dt="2025-10-14T07:11:16.887" v="7363" actId="21"/>
          <ac:picMkLst>
            <pc:docMk/>
            <pc:sldMk cId="3603998757" sldId="266"/>
            <ac:picMk id="27" creationId="{F79EE478-6184-218E-C0A2-72B1C061FA96}"/>
          </ac:picMkLst>
        </pc:picChg>
        <pc:picChg chg="add del mod">
          <ac:chgData name="Silva Carver" userId="caef1096-6fc8-4bb8-bdc3-922372347c66" providerId="ADAL" clId="{FD2169CD-CC0D-43A9-AC46-AC82F13E683A}" dt="2025-10-14T07:10:51.357" v="7356" actId="21"/>
          <ac:picMkLst>
            <pc:docMk/>
            <pc:sldMk cId="3603998757" sldId="266"/>
            <ac:picMk id="28" creationId="{F3064A8B-BEBE-A5F5-95C5-454EDEC71604}"/>
          </ac:picMkLst>
        </pc:picChg>
        <pc:picChg chg="add del mod">
          <ac:chgData name="Silva Carver" userId="caef1096-6fc8-4bb8-bdc3-922372347c66" providerId="ADAL" clId="{FD2169CD-CC0D-43A9-AC46-AC82F13E683A}" dt="2025-10-14T07:10:25.386" v="7350" actId="21"/>
          <ac:picMkLst>
            <pc:docMk/>
            <pc:sldMk cId="3603998757" sldId="266"/>
            <ac:picMk id="29" creationId="{60023E22-CE1F-FA40-E1FF-ECD8E32D1467}"/>
          </ac:picMkLst>
        </pc:picChg>
        <pc:picChg chg="add del mod">
          <ac:chgData name="Silva Carver" userId="caef1096-6fc8-4bb8-bdc3-922372347c66" providerId="ADAL" clId="{FD2169CD-CC0D-43A9-AC46-AC82F13E683A}" dt="2025-10-14T07:09:54.562" v="7345" actId="21"/>
          <ac:picMkLst>
            <pc:docMk/>
            <pc:sldMk cId="3603998757" sldId="266"/>
            <ac:picMk id="30" creationId="{7457B55B-DA75-DFA7-E0A2-79E999DA426E}"/>
          </ac:picMkLst>
        </pc:picChg>
        <pc:picChg chg="add del mod">
          <ac:chgData name="Silva Carver" userId="caef1096-6fc8-4bb8-bdc3-922372347c66" providerId="ADAL" clId="{FD2169CD-CC0D-43A9-AC46-AC82F13E683A}" dt="2025-10-14T07:09:32.357" v="7338" actId="21"/>
          <ac:picMkLst>
            <pc:docMk/>
            <pc:sldMk cId="3603998757" sldId="266"/>
            <ac:picMk id="31" creationId="{25E7693B-3C69-BF47-DF29-28D0A5DE35D3}"/>
          </ac:picMkLst>
        </pc:picChg>
        <pc:picChg chg="add del mod">
          <ac:chgData name="Silva Carver" userId="caef1096-6fc8-4bb8-bdc3-922372347c66" providerId="ADAL" clId="{FD2169CD-CC0D-43A9-AC46-AC82F13E683A}" dt="2025-10-14T07:09:15.227" v="7333" actId="21"/>
          <ac:picMkLst>
            <pc:docMk/>
            <pc:sldMk cId="3603998757" sldId="266"/>
            <ac:picMk id="32" creationId="{7B03EA7A-01FA-9F29-7E46-93667FEB6FF3}"/>
          </ac:picMkLst>
        </pc:picChg>
      </pc:sldChg>
      <pc:sldChg chg="addSp delSp modSp add mod">
        <pc:chgData name="Silva Carver" userId="caef1096-6fc8-4bb8-bdc3-922372347c66" providerId="ADAL" clId="{FD2169CD-CC0D-43A9-AC46-AC82F13E683A}" dt="2025-10-14T07:09:39.144" v="7340" actId="1076"/>
        <pc:sldMkLst>
          <pc:docMk/>
          <pc:sldMk cId="4096027360" sldId="267"/>
        </pc:sldMkLst>
        <pc:spChg chg="mod">
          <ac:chgData name="Silva Carver" userId="caef1096-6fc8-4bb8-bdc3-922372347c66" providerId="ADAL" clId="{FD2169CD-CC0D-43A9-AC46-AC82F13E683A}" dt="2025-10-08T12:22:38.752" v="667" actId="20577"/>
          <ac:spMkLst>
            <pc:docMk/>
            <pc:sldMk cId="4096027360" sldId="267"/>
            <ac:spMk id="7" creationId="{86ED176B-6E08-EA4A-D920-03899B2948DF}"/>
          </ac:spMkLst>
        </pc:spChg>
        <pc:spChg chg="mod">
          <ac:chgData name="Silva Carver" userId="caef1096-6fc8-4bb8-bdc3-922372347c66" providerId="ADAL" clId="{FD2169CD-CC0D-43A9-AC46-AC82F13E683A}" dt="2025-10-09T06:58:23.436" v="5653" actId="962"/>
          <ac:spMkLst>
            <pc:docMk/>
            <pc:sldMk cId="4096027360" sldId="267"/>
            <ac:spMk id="19" creationId="{9318F65B-2D3D-0566-F653-103F2F66CE20}"/>
          </ac:spMkLst>
        </pc:spChg>
        <pc:spChg chg="mod">
          <ac:chgData name="Silva Carver" userId="caef1096-6fc8-4bb8-bdc3-922372347c66" providerId="ADAL" clId="{FD2169CD-CC0D-43A9-AC46-AC82F13E683A}" dt="2025-10-09T06:58:01.753" v="5635" actId="962"/>
          <ac:spMkLst>
            <pc:docMk/>
            <pc:sldMk cId="4096027360" sldId="267"/>
            <ac:spMk id="20" creationId="{2B4BF3FF-BA0E-CA2E-670A-7F84D2300F9F}"/>
          </ac:spMkLst>
        </pc:spChg>
        <pc:spChg chg="mod">
          <ac:chgData name="Silva Carver" userId="caef1096-6fc8-4bb8-bdc3-922372347c66" providerId="ADAL" clId="{FD2169CD-CC0D-43A9-AC46-AC82F13E683A}" dt="2025-10-09T06:58:09.038" v="5641" actId="962"/>
          <ac:spMkLst>
            <pc:docMk/>
            <pc:sldMk cId="4096027360" sldId="267"/>
            <ac:spMk id="21" creationId="{A249D98E-CA92-C707-7FDD-11616AF5B95D}"/>
          </ac:spMkLst>
        </pc:spChg>
        <pc:spChg chg="mod">
          <ac:chgData name="Silva Carver" userId="caef1096-6fc8-4bb8-bdc3-922372347c66" providerId="ADAL" clId="{FD2169CD-CC0D-43A9-AC46-AC82F13E683A}" dt="2025-10-09T06:57:54.993" v="5629" actId="962"/>
          <ac:spMkLst>
            <pc:docMk/>
            <pc:sldMk cId="4096027360" sldId="267"/>
            <ac:spMk id="22" creationId="{74ECF1C9-0AB2-5692-CF97-CC88A0CED238}"/>
          </ac:spMkLst>
        </pc:spChg>
        <pc:spChg chg="add mod">
          <ac:chgData name="Silva Carver" userId="caef1096-6fc8-4bb8-bdc3-922372347c66" providerId="ADAL" clId="{FD2169CD-CC0D-43A9-AC46-AC82F13E683A}" dt="2025-10-09T06:58:17.457" v="5647" actId="962"/>
          <ac:spMkLst>
            <pc:docMk/>
            <pc:sldMk cId="4096027360" sldId="267"/>
            <ac:spMk id="24" creationId="{369E72B4-FB44-BED8-BEF9-853F87B84820}"/>
          </ac:spMkLst>
        </pc:spChg>
        <pc:picChg chg="del">
          <ac:chgData name="Silva Carver" userId="caef1096-6fc8-4bb8-bdc3-922372347c66" providerId="ADAL" clId="{FD2169CD-CC0D-43A9-AC46-AC82F13E683A}" dt="2025-10-14T07:07:08.968" v="7312" actId="478"/>
          <ac:picMkLst>
            <pc:docMk/>
            <pc:sldMk cId="4096027360" sldId="267"/>
            <ac:picMk id="9" creationId="{8CB106B5-51B1-B592-192F-980BB00919C3}"/>
          </ac:picMkLst>
        </pc:picChg>
        <pc:picChg chg="mod">
          <ac:chgData name="Silva Carver" userId="caef1096-6fc8-4bb8-bdc3-922372347c66" providerId="ADAL" clId="{FD2169CD-CC0D-43A9-AC46-AC82F13E683A}" dt="2025-10-08T12:55:33.394" v="854" actId="1076"/>
          <ac:picMkLst>
            <pc:docMk/>
            <pc:sldMk cId="4096027360" sldId="267"/>
            <ac:picMk id="12" creationId="{9C95B8A9-EACF-0261-E3D3-1B83CAAAD08A}"/>
          </ac:picMkLst>
        </pc:picChg>
        <pc:picChg chg="add mod ord">
          <ac:chgData name="Silva Carver" userId="caef1096-6fc8-4bb8-bdc3-922372347c66" providerId="ADAL" clId="{FD2169CD-CC0D-43A9-AC46-AC82F13E683A}" dt="2025-10-09T06:57:46.672" v="5623" actId="962"/>
          <ac:picMkLst>
            <pc:docMk/>
            <pc:sldMk cId="4096027360" sldId="267"/>
            <ac:picMk id="13" creationId="{B8011BA7-576E-635A-D091-20819CAFBB5F}"/>
          </ac:picMkLst>
        </pc:picChg>
        <pc:picChg chg="mod">
          <ac:chgData name="Silva Carver" userId="caef1096-6fc8-4bb8-bdc3-922372347c66" providerId="ADAL" clId="{FD2169CD-CC0D-43A9-AC46-AC82F13E683A}" dt="2025-10-08T12:54:52.266" v="816" actId="196"/>
          <ac:picMkLst>
            <pc:docMk/>
            <pc:sldMk cId="4096027360" sldId="267"/>
            <ac:picMk id="15" creationId="{FFCCF432-C9D7-4D28-C84C-3701EE65F4B0}"/>
          </ac:picMkLst>
        </pc:picChg>
        <pc:picChg chg="mod">
          <ac:chgData name="Silva Carver" userId="caef1096-6fc8-4bb8-bdc3-922372347c66" providerId="ADAL" clId="{FD2169CD-CC0D-43A9-AC46-AC82F13E683A}" dt="2025-10-08T12:56:14.846" v="901" actId="1076"/>
          <ac:picMkLst>
            <pc:docMk/>
            <pc:sldMk cId="4096027360" sldId="267"/>
            <ac:picMk id="16" creationId="{995871DB-4DA2-89FD-4E98-FDFAFADE5E40}"/>
          </ac:picMkLst>
        </pc:picChg>
        <pc:picChg chg="mod">
          <ac:chgData name="Silva Carver" userId="caef1096-6fc8-4bb8-bdc3-922372347c66" providerId="ADAL" clId="{FD2169CD-CC0D-43A9-AC46-AC82F13E683A}" dt="2025-10-08T12:56:07.818" v="900" actId="1076"/>
          <ac:picMkLst>
            <pc:docMk/>
            <pc:sldMk cId="4096027360" sldId="267"/>
            <ac:picMk id="17" creationId="{AC90846D-90E9-F85A-EB73-082D0DBDCB85}"/>
          </ac:picMkLst>
        </pc:picChg>
        <pc:picChg chg="add mod">
          <ac:chgData name="Silva Carver" userId="caef1096-6fc8-4bb8-bdc3-922372347c66" providerId="ADAL" clId="{FD2169CD-CC0D-43A9-AC46-AC82F13E683A}" dt="2025-10-08T13:03:09.355" v="993" actId="1076"/>
          <ac:picMkLst>
            <pc:docMk/>
            <pc:sldMk cId="4096027360" sldId="267"/>
            <ac:picMk id="23" creationId="{8EA34ADD-3B9B-EECD-D99F-A741C4FB99F2}"/>
          </ac:picMkLst>
        </pc:picChg>
        <pc:picChg chg="add mod">
          <ac:chgData name="Silva Carver" userId="caef1096-6fc8-4bb8-bdc3-922372347c66" providerId="ADAL" clId="{FD2169CD-CC0D-43A9-AC46-AC82F13E683A}" dt="2025-10-14T07:09:39.144" v="7340" actId="1076"/>
          <ac:picMkLst>
            <pc:docMk/>
            <pc:sldMk cId="4096027360" sldId="267"/>
            <ac:picMk id="31" creationId="{25E7693B-3C69-BF47-DF29-28D0A5DE35D3}"/>
          </ac:picMkLst>
        </pc:picChg>
      </pc:sldChg>
      <pc:sldChg chg="addSp delSp modSp add mod">
        <pc:chgData name="Silva Carver" userId="caef1096-6fc8-4bb8-bdc3-922372347c66" providerId="ADAL" clId="{FD2169CD-CC0D-43A9-AC46-AC82F13E683A}" dt="2025-10-14T07:10:14.855" v="7348" actId="1076"/>
        <pc:sldMkLst>
          <pc:docMk/>
          <pc:sldMk cId="2430215553" sldId="268"/>
        </pc:sldMkLst>
        <pc:spChg chg="mod">
          <ac:chgData name="Silva Carver" userId="caef1096-6fc8-4bb8-bdc3-922372347c66" providerId="ADAL" clId="{FD2169CD-CC0D-43A9-AC46-AC82F13E683A}" dt="2025-10-08T12:59:03.666" v="986" actId="20577"/>
          <ac:spMkLst>
            <pc:docMk/>
            <pc:sldMk cId="2430215553" sldId="268"/>
            <ac:spMk id="7" creationId="{07CCE922-A118-E072-8678-25BEFE981FA5}"/>
          </ac:spMkLst>
        </pc:spChg>
        <pc:spChg chg="mod">
          <ac:chgData name="Silva Carver" userId="caef1096-6fc8-4bb8-bdc3-922372347c66" providerId="ADAL" clId="{FD2169CD-CC0D-43A9-AC46-AC82F13E683A}" dt="2025-10-09T06:59:00.166" v="5731" actId="962"/>
          <ac:spMkLst>
            <pc:docMk/>
            <pc:sldMk cId="2430215553" sldId="268"/>
            <ac:spMk id="19" creationId="{DDC6B593-7307-3173-BDB3-276D18243434}"/>
          </ac:spMkLst>
        </pc:spChg>
        <pc:spChg chg="mod">
          <ac:chgData name="Silva Carver" userId="caef1096-6fc8-4bb8-bdc3-922372347c66" providerId="ADAL" clId="{FD2169CD-CC0D-43A9-AC46-AC82F13E683A}" dt="2025-10-09T06:58:48.111" v="5719" actId="962"/>
          <ac:spMkLst>
            <pc:docMk/>
            <pc:sldMk cId="2430215553" sldId="268"/>
            <ac:spMk id="20" creationId="{D58C9A37-AE04-A71E-0571-235BA16B6C37}"/>
          </ac:spMkLst>
        </pc:spChg>
        <pc:spChg chg="mod">
          <ac:chgData name="Silva Carver" userId="caef1096-6fc8-4bb8-bdc3-922372347c66" providerId="ADAL" clId="{FD2169CD-CC0D-43A9-AC46-AC82F13E683A}" dt="2025-10-09T06:58:54.801" v="5725" actId="962"/>
          <ac:spMkLst>
            <pc:docMk/>
            <pc:sldMk cId="2430215553" sldId="268"/>
            <ac:spMk id="21" creationId="{EAD48FCC-588D-24DC-E688-C6A7DB438652}"/>
          </ac:spMkLst>
        </pc:spChg>
        <pc:spChg chg="mod">
          <ac:chgData name="Silva Carver" userId="caef1096-6fc8-4bb8-bdc3-922372347c66" providerId="ADAL" clId="{FD2169CD-CC0D-43A9-AC46-AC82F13E683A}" dt="2025-10-09T06:58:42.109" v="5713" actId="962"/>
          <ac:spMkLst>
            <pc:docMk/>
            <pc:sldMk cId="2430215553" sldId="268"/>
            <ac:spMk id="22" creationId="{4F39DAB9-0E41-1197-62D6-AB93606E1DF8}"/>
          </ac:spMkLst>
        </pc:spChg>
        <pc:picChg chg="add mod ord">
          <ac:chgData name="Silva Carver" userId="caef1096-6fc8-4bb8-bdc3-922372347c66" providerId="ADAL" clId="{FD2169CD-CC0D-43A9-AC46-AC82F13E683A}" dt="2025-10-09T06:58:36.341" v="5707" actId="962"/>
          <ac:picMkLst>
            <pc:docMk/>
            <pc:sldMk cId="2430215553" sldId="268"/>
            <ac:picMk id="8" creationId="{0C9B78C5-61EE-744E-32B7-AA9D2B8F205B}"/>
          </ac:picMkLst>
        </pc:picChg>
        <pc:picChg chg="del">
          <ac:chgData name="Silva Carver" userId="caef1096-6fc8-4bb8-bdc3-922372347c66" providerId="ADAL" clId="{FD2169CD-CC0D-43A9-AC46-AC82F13E683A}" dt="2025-10-14T07:10:09.157" v="7346" actId="478"/>
          <ac:picMkLst>
            <pc:docMk/>
            <pc:sldMk cId="2430215553" sldId="268"/>
            <ac:picMk id="9" creationId="{BF413DD5-A2D0-E203-8424-3B63694C6493}"/>
          </ac:picMkLst>
        </pc:picChg>
        <pc:picChg chg="mod">
          <ac:chgData name="Silva Carver" userId="caef1096-6fc8-4bb8-bdc3-922372347c66" providerId="ADAL" clId="{FD2169CD-CC0D-43A9-AC46-AC82F13E683A}" dt="2025-10-08T13:05:01.741" v="1102" actId="1076"/>
          <ac:picMkLst>
            <pc:docMk/>
            <pc:sldMk cId="2430215553" sldId="268"/>
            <ac:picMk id="15" creationId="{95EE439A-BC9D-30AE-1673-610F607DB3B8}"/>
          </ac:picMkLst>
        </pc:picChg>
        <pc:picChg chg="mod">
          <ac:chgData name="Silva Carver" userId="caef1096-6fc8-4bb8-bdc3-922372347c66" providerId="ADAL" clId="{FD2169CD-CC0D-43A9-AC46-AC82F13E683A}" dt="2025-10-08T13:04:36.464" v="1097" actId="1076"/>
          <ac:picMkLst>
            <pc:docMk/>
            <pc:sldMk cId="2430215553" sldId="268"/>
            <ac:picMk id="16" creationId="{B7B160F0-5B74-7C5A-88B3-C902B68B007B}"/>
          </ac:picMkLst>
        </pc:picChg>
        <pc:picChg chg="mod">
          <ac:chgData name="Silva Carver" userId="caef1096-6fc8-4bb8-bdc3-922372347c66" providerId="ADAL" clId="{FD2169CD-CC0D-43A9-AC46-AC82F13E683A}" dt="2025-10-08T13:04:51.760" v="1100" actId="1076"/>
          <ac:picMkLst>
            <pc:docMk/>
            <pc:sldMk cId="2430215553" sldId="268"/>
            <ac:picMk id="17" creationId="{B8FD1135-A5B9-13CA-1106-0ECC2E3A7C86}"/>
          </ac:picMkLst>
        </pc:picChg>
        <pc:picChg chg="add mod">
          <ac:chgData name="Silva Carver" userId="caef1096-6fc8-4bb8-bdc3-922372347c66" providerId="ADAL" clId="{FD2169CD-CC0D-43A9-AC46-AC82F13E683A}" dt="2025-10-14T07:10:14.855" v="7348" actId="1076"/>
          <ac:picMkLst>
            <pc:docMk/>
            <pc:sldMk cId="2430215553" sldId="268"/>
            <ac:picMk id="30" creationId="{7457B55B-DA75-DFA7-E0A2-79E999DA426E}"/>
          </ac:picMkLst>
        </pc:picChg>
      </pc:sldChg>
      <pc:sldChg chg="modSp add mod ord">
        <pc:chgData name="Silva Carver" userId="caef1096-6fc8-4bb8-bdc3-922372347c66" providerId="ADAL" clId="{FD2169CD-CC0D-43A9-AC46-AC82F13E683A}" dt="2025-10-08T13:07:39.396" v="1165" actId="20577"/>
        <pc:sldMkLst>
          <pc:docMk/>
          <pc:sldMk cId="4188742700" sldId="269"/>
        </pc:sldMkLst>
        <pc:spChg chg="mod">
          <ac:chgData name="Silva Carver" userId="caef1096-6fc8-4bb8-bdc3-922372347c66" providerId="ADAL" clId="{FD2169CD-CC0D-43A9-AC46-AC82F13E683A}" dt="2025-10-08T13:07:39.396" v="1165" actId="20577"/>
          <ac:spMkLst>
            <pc:docMk/>
            <pc:sldMk cId="4188742700" sldId="269"/>
            <ac:spMk id="2" creationId="{EA72974C-57BD-69B5-5308-6DDD5E5E3942}"/>
          </ac:spMkLst>
        </pc:spChg>
      </pc:sldChg>
      <pc:sldChg chg="addSp delSp modSp add mod ord">
        <pc:chgData name="Silva Carver" userId="caef1096-6fc8-4bb8-bdc3-922372347c66" providerId="ADAL" clId="{FD2169CD-CC0D-43A9-AC46-AC82F13E683A}" dt="2025-10-14T07:12:51.114" v="7389" actId="113"/>
        <pc:sldMkLst>
          <pc:docMk/>
          <pc:sldMk cId="3364051683" sldId="270"/>
        </pc:sldMkLst>
        <pc:spChg chg="add mod">
          <ac:chgData name="Silva Carver" userId="caef1096-6fc8-4bb8-bdc3-922372347c66" providerId="ADAL" clId="{FD2169CD-CC0D-43A9-AC46-AC82F13E683A}" dt="2025-10-14T07:12:51.114" v="7389" actId="113"/>
          <ac:spMkLst>
            <pc:docMk/>
            <pc:sldMk cId="3364051683" sldId="270"/>
            <ac:spMk id="5" creationId="{36FA139D-0450-C3BC-2B70-1325448B3928}"/>
          </ac:spMkLst>
        </pc:spChg>
        <pc:spChg chg="mod">
          <ac:chgData name="Silva Carver" userId="caef1096-6fc8-4bb8-bdc3-922372347c66" providerId="ADAL" clId="{FD2169CD-CC0D-43A9-AC46-AC82F13E683A}" dt="2025-10-08T13:08:06.176" v="1208" actId="1076"/>
          <ac:spMkLst>
            <pc:docMk/>
            <pc:sldMk cId="3364051683" sldId="270"/>
            <ac:spMk id="7" creationId="{99BCC255-7759-334C-418C-C897C2113C53}"/>
          </ac:spMkLst>
        </pc:spChg>
        <pc:spChg chg="add mod">
          <ac:chgData name="Silva Carver" userId="caef1096-6fc8-4bb8-bdc3-922372347c66" providerId="ADAL" clId="{FD2169CD-CC0D-43A9-AC46-AC82F13E683A}" dt="2025-10-09T07:04:36.270" v="6383" actId="962"/>
          <ac:spMkLst>
            <pc:docMk/>
            <pc:sldMk cId="3364051683" sldId="270"/>
            <ac:spMk id="12" creationId="{122EFEC2-924D-AF3A-C024-5408ED27201F}"/>
          </ac:spMkLst>
        </pc:spChg>
        <pc:spChg chg="add mod">
          <ac:chgData name="Silva Carver" userId="caef1096-6fc8-4bb8-bdc3-922372347c66" providerId="ADAL" clId="{FD2169CD-CC0D-43A9-AC46-AC82F13E683A}" dt="2025-10-09T07:04:46.962" v="6388" actId="20577"/>
          <ac:spMkLst>
            <pc:docMk/>
            <pc:sldMk cId="3364051683" sldId="270"/>
            <ac:spMk id="16" creationId="{FC1FF4C0-6E5D-D845-785E-AF07FEE5AE0E}"/>
          </ac:spMkLst>
        </pc:spChg>
        <pc:spChg chg="add mod">
          <ac:chgData name="Silva Carver" userId="caef1096-6fc8-4bb8-bdc3-922372347c66" providerId="ADAL" clId="{FD2169CD-CC0D-43A9-AC46-AC82F13E683A}" dt="2025-10-09T07:04:52.775" v="6392" actId="962"/>
          <ac:spMkLst>
            <pc:docMk/>
            <pc:sldMk cId="3364051683" sldId="270"/>
            <ac:spMk id="18" creationId="{96AE9E27-0E60-6F5D-E2CC-7D5BA78C1A59}"/>
          </ac:spMkLst>
        </pc:spChg>
        <pc:picChg chg="add mod">
          <ac:chgData name="Silva Carver" userId="caef1096-6fc8-4bb8-bdc3-922372347c66" providerId="ADAL" clId="{FD2169CD-CC0D-43A9-AC46-AC82F13E683A}" dt="2025-10-09T07:04:15.336" v="6317" actId="962"/>
          <ac:picMkLst>
            <pc:docMk/>
            <pc:sldMk cId="3364051683" sldId="270"/>
            <ac:picMk id="8" creationId="{AB9AAC07-EB3E-3BCC-3000-F3FA3DC41497}"/>
          </ac:picMkLst>
        </pc:picChg>
        <pc:picChg chg="del">
          <ac:chgData name="Silva Carver" userId="caef1096-6fc8-4bb8-bdc3-922372347c66" providerId="ADAL" clId="{FD2169CD-CC0D-43A9-AC46-AC82F13E683A}" dt="2025-10-14T07:07:36.559" v="7316" actId="478"/>
          <ac:picMkLst>
            <pc:docMk/>
            <pc:sldMk cId="3364051683" sldId="270"/>
            <ac:picMk id="9" creationId="{98C60D3D-726C-D0A1-69D3-632653BE6171}"/>
          </ac:picMkLst>
        </pc:picChg>
        <pc:picChg chg="add mod">
          <ac:chgData name="Silva Carver" userId="caef1096-6fc8-4bb8-bdc3-922372347c66" providerId="ADAL" clId="{FD2169CD-CC0D-43A9-AC46-AC82F13E683A}" dt="2025-10-08T13:13:44.434" v="1400" actId="1076"/>
          <ac:picMkLst>
            <pc:docMk/>
            <pc:sldMk cId="3364051683" sldId="270"/>
            <ac:picMk id="11" creationId="{77009731-0795-4802-E9B5-C0FF9950EC31}"/>
          </ac:picMkLst>
        </pc:picChg>
        <pc:picChg chg="add mod">
          <ac:chgData name="Silva Carver" userId="caef1096-6fc8-4bb8-bdc3-922372347c66" providerId="ADAL" clId="{FD2169CD-CC0D-43A9-AC46-AC82F13E683A}" dt="2025-10-09T07:04:29.307" v="6373" actId="962"/>
          <ac:picMkLst>
            <pc:docMk/>
            <pc:sldMk cId="3364051683" sldId="270"/>
            <ac:picMk id="15" creationId="{65DDEB3D-F09E-AC22-195F-C2B9495C02A9}"/>
          </ac:picMkLst>
        </pc:picChg>
        <pc:picChg chg="add mod">
          <ac:chgData name="Silva Carver" userId="caef1096-6fc8-4bb8-bdc3-922372347c66" providerId="ADAL" clId="{FD2169CD-CC0D-43A9-AC46-AC82F13E683A}" dt="2025-10-08T13:15:21.239" v="1516" actId="1076"/>
          <ac:picMkLst>
            <pc:docMk/>
            <pc:sldMk cId="3364051683" sldId="270"/>
            <ac:picMk id="17" creationId="{327A22D8-E3AF-46A7-5527-08C60FA9B224}"/>
          </ac:picMkLst>
        </pc:picChg>
        <pc:picChg chg="add mod">
          <ac:chgData name="Silva Carver" userId="caef1096-6fc8-4bb8-bdc3-922372347c66" providerId="ADAL" clId="{FD2169CD-CC0D-43A9-AC46-AC82F13E683A}" dt="2025-10-08T14:07:15.168" v="3084" actId="1076"/>
          <ac:picMkLst>
            <pc:docMk/>
            <pc:sldMk cId="3364051683" sldId="270"/>
            <ac:picMk id="19" creationId="{DACC6C8F-75F4-774A-FB58-02B873D13724}"/>
          </ac:picMkLst>
        </pc:picChg>
      </pc:sldChg>
      <pc:sldChg chg="addSp delSp modSp add mod">
        <pc:chgData name="Silva Carver" userId="caef1096-6fc8-4bb8-bdc3-922372347c66" providerId="ADAL" clId="{FD2169CD-CC0D-43A9-AC46-AC82F13E683A}" dt="2025-10-14T07:13:16.158" v="7395" actId="20577"/>
        <pc:sldMkLst>
          <pc:docMk/>
          <pc:sldMk cId="2225327324" sldId="271"/>
        </pc:sldMkLst>
        <pc:spChg chg="add mod">
          <ac:chgData name="Silva Carver" userId="caef1096-6fc8-4bb8-bdc3-922372347c66" providerId="ADAL" clId="{FD2169CD-CC0D-43A9-AC46-AC82F13E683A}" dt="2025-10-14T07:13:16.158" v="7395" actId="20577"/>
          <ac:spMkLst>
            <pc:docMk/>
            <pc:sldMk cId="2225327324" sldId="271"/>
            <ac:spMk id="5" creationId="{756AE7FB-E633-D08B-A9DF-AE9CED2997E5}"/>
          </ac:spMkLst>
        </pc:spChg>
        <pc:spChg chg="mod ord">
          <ac:chgData name="Silva Carver" userId="caef1096-6fc8-4bb8-bdc3-922372347c66" providerId="ADAL" clId="{FD2169CD-CC0D-43A9-AC46-AC82F13E683A}" dt="2025-10-09T07:05:59.820" v="6557" actId="962"/>
          <ac:spMkLst>
            <pc:docMk/>
            <pc:sldMk cId="2225327324" sldId="271"/>
            <ac:spMk id="12" creationId="{040C9E7D-993F-3C18-23B2-FE515210CB05}"/>
          </ac:spMkLst>
        </pc:spChg>
        <pc:spChg chg="mod ord">
          <ac:chgData name="Silva Carver" userId="caef1096-6fc8-4bb8-bdc3-922372347c66" providerId="ADAL" clId="{FD2169CD-CC0D-43A9-AC46-AC82F13E683A}" dt="2025-10-09T07:06:05.517" v="6563" actId="962"/>
          <ac:spMkLst>
            <pc:docMk/>
            <pc:sldMk cId="2225327324" sldId="271"/>
            <ac:spMk id="16" creationId="{96CF2C2F-1E4E-3726-6B91-AEF3AA7E8D3A}"/>
          </ac:spMkLst>
        </pc:spChg>
        <pc:grpChg chg="add mod">
          <ac:chgData name="Silva Carver" userId="caef1096-6fc8-4bb8-bdc3-922372347c66" providerId="ADAL" clId="{FD2169CD-CC0D-43A9-AC46-AC82F13E683A}" dt="2025-10-09T07:05:54.254" v="6551" actId="962"/>
          <ac:grpSpMkLst>
            <pc:docMk/>
            <pc:sldMk cId="2225327324" sldId="271"/>
            <ac:grpSpMk id="21" creationId="{9DE7B795-787E-E56D-BB3A-0B947F2C563D}"/>
          </ac:grpSpMkLst>
        </pc:grpChg>
        <pc:picChg chg="del">
          <ac:chgData name="Silva Carver" userId="caef1096-6fc8-4bb8-bdc3-922372347c66" providerId="ADAL" clId="{FD2169CD-CC0D-43A9-AC46-AC82F13E683A}" dt="2025-10-14T07:07:44.310" v="7318" actId="478"/>
          <ac:picMkLst>
            <pc:docMk/>
            <pc:sldMk cId="2225327324" sldId="271"/>
            <ac:picMk id="9" creationId="{E7B58CEC-DA6A-728E-519B-ECCA3DD4AD4F}"/>
          </ac:picMkLst>
        </pc:picChg>
        <pc:picChg chg="mod ord">
          <ac:chgData name="Silva Carver" userId="caef1096-6fc8-4bb8-bdc3-922372347c66" providerId="ADAL" clId="{FD2169CD-CC0D-43A9-AC46-AC82F13E683A}" dt="2025-10-08T14:07:46.710" v="3085" actId="1076"/>
          <ac:picMkLst>
            <pc:docMk/>
            <pc:sldMk cId="2225327324" sldId="271"/>
            <ac:picMk id="11" creationId="{7CCB2B70-7D3A-4982-F1FE-A821D887436E}"/>
          </ac:picMkLst>
        </pc:picChg>
        <pc:picChg chg="mod">
          <ac:chgData name="Silva Carver" userId="caef1096-6fc8-4bb8-bdc3-922372347c66" providerId="ADAL" clId="{FD2169CD-CC0D-43A9-AC46-AC82F13E683A}" dt="2025-10-08T13:34:10.936" v="1986" actId="1076"/>
          <ac:picMkLst>
            <pc:docMk/>
            <pc:sldMk cId="2225327324" sldId="271"/>
            <ac:picMk id="17" creationId="{49D97A42-D0A9-CED3-BC49-3F3223B5B4B9}"/>
          </ac:picMkLst>
        </pc:picChg>
        <pc:picChg chg="add mod ord">
          <ac:chgData name="Silva Carver" userId="caef1096-6fc8-4bb8-bdc3-922372347c66" providerId="ADAL" clId="{FD2169CD-CC0D-43A9-AC46-AC82F13E683A}" dt="2025-10-08T14:07:56.254" v="3086" actId="1440"/>
          <ac:picMkLst>
            <pc:docMk/>
            <pc:sldMk cId="2225327324" sldId="271"/>
            <ac:picMk id="18" creationId="{D8EF96CA-D7F8-338F-AD6E-7874D63CC12C}"/>
          </ac:picMkLst>
        </pc:picChg>
        <pc:picChg chg="add mod ord modCrop">
          <ac:chgData name="Silva Carver" userId="caef1096-6fc8-4bb8-bdc3-922372347c66" providerId="ADAL" clId="{FD2169CD-CC0D-43A9-AC46-AC82F13E683A}" dt="2025-10-08T14:08:22.291" v="3091" actId="1440"/>
          <ac:picMkLst>
            <pc:docMk/>
            <pc:sldMk cId="2225327324" sldId="271"/>
            <ac:picMk id="20" creationId="{FA1810B5-7BCD-E403-6F3E-85BEA9E2E08A}"/>
          </ac:picMkLst>
        </pc:picChg>
      </pc:sldChg>
      <pc:sldChg chg="addSp delSp modSp add mod ord">
        <pc:chgData name="Silva Carver" userId="caef1096-6fc8-4bb8-bdc3-922372347c66" providerId="ADAL" clId="{FD2169CD-CC0D-43A9-AC46-AC82F13E683A}" dt="2025-10-14T07:13:03.250" v="7392" actId="20577"/>
        <pc:sldMkLst>
          <pc:docMk/>
          <pc:sldMk cId="437669714" sldId="272"/>
        </pc:sldMkLst>
        <pc:spChg chg="add mod">
          <ac:chgData name="Silva Carver" userId="caef1096-6fc8-4bb8-bdc3-922372347c66" providerId="ADAL" clId="{FD2169CD-CC0D-43A9-AC46-AC82F13E683A}" dt="2025-10-09T07:05:20.106" v="6447" actId="962"/>
          <ac:spMkLst>
            <pc:docMk/>
            <pc:sldMk cId="437669714" sldId="272"/>
            <ac:spMk id="5" creationId="{2DA23B9E-44B6-E4C5-2649-C2624C17E296}"/>
          </ac:spMkLst>
        </pc:spChg>
        <pc:spChg chg="add mod">
          <ac:chgData name="Silva Carver" userId="caef1096-6fc8-4bb8-bdc3-922372347c66" providerId="ADAL" clId="{FD2169CD-CC0D-43A9-AC46-AC82F13E683A}" dt="2025-10-14T07:13:03.250" v="7392" actId="20577"/>
          <ac:spMkLst>
            <pc:docMk/>
            <pc:sldMk cId="437669714" sldId="272"/>
            <ac:spMk id="8" creationId="{34BEC5EC-2579-31EB-D493-D89A64F6786D}"/>
          </ac:spMkLst>
        </pc:spChg>
        <pc:spChg chg="mod">
          <ac:chgData name="Silva Carver" userId="caef1096-6fc8-4bb8-bdc3-922372347c66" providerId="ADAL" clId="{FD2169CD-CC0D-43A9-AC46-AC82F13E683A}" dt="2025-10-09T07:05:11.159" v="6440" actId="962"/>
          <ac:spMkLst>
            <pc:docMk/>
            <pc:sldMk cId="437669714" sldId="272"/>
            <ac:spMk id="12" creationId="{9A8100FA-B721-8059-CBB5-B1431BB1EEFC}"/>
          </ac:spMkLst>
        </pc:spChg>
        <pc:spChg chg="mod">
          <ac:chgData name="Silva Carver" userId="caef1096-6fc8-4bb8-bdc3-922372347c66" providerId="ADAL" clId="{FD2169CD-CC0D-43A9-AC46-AC82F13E683A}" dt="2025-10-09T07:05:35.471" v="6461" actId="962"/>
          <ac:spMkLst>
            <pc:docMk/>
            <pc:sldMk cId="437669714" sldId="272"/>
            <ac:spMk id="16" creationId="{B9AE610C-EF58-C485-D343-8301F3DB38AC}"/>
          </ac:spMkLst>
        </pc:spChg>
        <pc:picChg chg="del">
          <ac:chgData name="Silva Carver" userId="caef1096-6fc8-4bb8-bdc3-922372347c66" providerId="ADAL" clId="{FD2169CD-CC0D-43A9-AC46-AC82F13E683A}" dt="2025-10-14T07:07:40.334" v="7317" actId="478"/>
          <ac:picMkLst>
            <pc:docMk/>
            <pc:sldMk cId="437669714" sldId="272"/>
            <ac:picMk id="9" creationId="{A8284023-BADA-74CA-FFDE-3EF87B9418FE}"/>
          </ac:picMkLst>
        </pc:picChg>
        <pc:picChg chg="mod">
          <ac:chgData name="Silva Carver" userId="caef1096-6fc8-4bb8-bdc3-922372347c66" providerId="ADAL" clId="{FD2169CD-CC0D-43A9-AC46-AC82F13E683A}" dt="2025-10-09T07:05:03.325" v="6434" actId="962"/>
          <ac:picMkLst>
            <pc:docMk/>
            <pc:sldMk cId="437669714" sldId="272"/>
            <ac:picMk id="10" creationId="{1A4C87D2-A92C-3B9A-0C65-E6B644A3C03D}"/>
          </ac:picMkLst>
        </pc:picChg>
      </pc:sldChg>
      <pc:sldChg chg="addSp delSp modSp add mod">
        <pc:chgData name="Silva Carver" userId="caef1096-6fc8-4bb8-bdc3-922372347c66" providerId="ADAL" clId="{FD2169CD-CC0D-43A9-AC46-AC82F13E683A}" dt="2025-10-14T07:13:24.523" v="7398" actId="20577"/>
        <pc:sldMkLst>
          <pc:docMk/>
          <pc:sldMk cId="442262935" sldId="273"/>
        </pc:sldMkLst>
        <pc:spChg chg="add mod">
          <ac:chgData name="Silva Carver" userId="caef1096-6fc8-4bb8-bdc3-922372347c66" providerId="ADAL" clId="{FD2169CD-CC0D-43A9-AC46-AC82F13E683A}" dt="2025-10-14T07:13:24.523" v="7398" actId="20577"/>
          <ac:spMkLst>
            <pc:docMk/>
            <pc:sldMk cId="442262935" sldId="273"/>
            <ac:spMk id="5" creationId="{357AB3F0-AFDC-A1B7-4D14-5A57EC1E7B1C}"/>
          </ac:spMkLst>
        </pc:spChg>
        <pc:spChg chg="mod">
          <ac:chgData name="Silva Carver" userId="caef1096-6fc8-4bb8-bdc3-922372347c66" providerId="ADAL" clId="{FD2169CD-CC0D-43A9-AC46-AC82F13E683A}" dt="2025-10-09T07:06:38.991" v="6741" actId="962"/>
          <ac:spMkLst>
            <pc:docMk/>
            <pc:sldMk cId="442262935" sldId="273"/>
            <ac:spMk id="12" creationId="{8F2B7B36-66C1-3D4F-1FF4-77B1E13DDAA2}"/>
          </ac:spMkLst>
        </pc:spChg>
        <pc:spChg chg="mod">
          <ac:chgData name="Silva Carver" userId="caef1096-6fc8-4bb8-bdc3-922372347c66" providerId="ADAL" clId="{FD2169CD-CC0D-43A9-AC46-AC82F13E683A}" dt="2025-10-09T07:06:43.902" v="6747" actId="962"/>
          <ac:spMkLst>
            <pc:docMk/>
            <pc:sldMk cId="442262935" sldId="273"/>
            <ac:spMk id="16" creationId="{7E888F99-6952-639A-CD8F-348C16B0AF6C}"/>
          </ac:spMkLst>
        </pc:spChg>
        <pc:picChg chg="add mod ord">
          <ac:chgData name="Silva Carver" userId="caef1096-6fc8-4bb8-bdc3-922372347c66" providerId="ADAL" clId="{FD2169CD-CC0D-43A9-AC46-AC82F13E683A}" dt="2025-10-09T07:06:33.597" v="6735" actId="962"/>
          <ac:picMkLst>
            <pc:docMk/>
            <pc:sldMk cId="442262935" sldId="273"/>
            <ac:picMk id="8" creationId="{1243C51D-0FDE-02E4-FD2E-D7B2608083B8}"/>
          </ac:picMkLst>
        </pc:picChg>
        <pc:picChg chg="del">
          <ac:chgData name="Silva Carver" userId="caef1096-6fc8-4bb8-bdc3-922372347c66" providerId="ADAL" clId="{FD2169CD-CC0D-43A9-AC46-AC82F13E683A}" dt="2025-10-14T07:07:47.945" v="7319" actId="478"/>
          <ac:picMkLst>
            <pc:docMk/>
            <pc:sldMk cId="442262935" sldId="273"/>
            <ac:picMk id="9" creationId="{6A94253D-19FE-9C98-E3E6-BE74126B719B}"/>
          </ac:picMkLst>
        </pc:picChg>
        <pc:picChg chg="mod">
          <ac:chgData name="Silva Carver" userId="caef1096-6fc8-4bb8-bdc3-922372347c66" providerId="ADAL" clId="{FD2169CD-CC0D-43A9-AC46-AC82F13E683A}" dt="2025-10-08T13:37:05.643" v="2228" actId="1076"/>
          <ac:picMkLst>
            <pc:docMk/>
            <pc:sldMk cId="442262935" sldId="273"/>
            <ac:picMk id="11" creationId="{70A608B0-B633-AAF6-1274-7CAC97BAE7E0}"/>
          </ac:picMkLst>
        </pc:picChg>
        <pc:picChg chg="mod">
          <ac:chgData name="Silva Carver" userId="caef1096-6fc8-4bb8-bdc3-922372347c66" providerId="ADAL" clId="{FD2169CD-CC0D-43A9-AC46-AC82F13E683A}" dt="2025-10-08T13:36:59.325" v="2227" actId="1076"/>
          <ac:picMkLst>
            <pc:docMk/>
            <pc:sldMk cId="442262935" sldId="273"/>
            <ac:picMk id="17" creationId="{627CBB06-8633-383F-EBAD-D6D28E647BBE}"/>
          </ac:picMkLst>
        </pc:picChg>
      </pc:sldChg>
      <pc:sldChg chg="addSp delSp modSp add mod">
        <pc:chgData name="Silva Carver" userId="caef1096-6fc8-4bb8-bdc3-922372347c66" providerId="ADAL" clId="{FD2169CD-CC0D-43A9-AC46-AC82F13E683A}" dt="2025-10-14T07:13:32.493" v="7401" actId="20577"/>
        <pc:sldMkLst>
          <pc:docMk/>
          <pc:sldMk cId="2120493786" sldId="274"/>
        </pc:sldMkLst>
        <pc:spChg chg="add mod">
          <ac:chgData name="Silva Carver" userId="caef1096-6fc8-4bb8-bdc3-922372347c66" providerId="ADAL" clId="{FD2169CD-CC0D-43A9-AC46-AC82F13E683A}" dt="2025-10-14T07:13:32.493" v="7401" actId="20577"/>
          <ac:spMkLst>
            <pc:docMk/>
            <pc:sldMk cId="2120493786" sldId="274"/>
            <ac:spMk id="5" creationId="{AB3F0D0B-F120-2499-3A4C-10FE98BCA649}"/>
          </ac:spMkLst>
        </pc:spChg>
        <pc:spChg chg="mod">
          <ac:chgData name="Silva Carver" userId="caef1096-6fc8-4bb8-bdc3-922372347c66" providerId="ADAL" clId="{FD2169CD-CC0D-43A9-AC46-AC82F13E683A}" dt="2025-10-09T07:07:26.461" v="7029" actId="962"/>
          <ac:spMkLst>
            <pc:docMk/>
            <pc:sldMk cId="2120493786" sldId="274"/>
            <ac:spMk id="12" creationId="{E0B0A2A9-1DF6-8A80-8A1D-FAF690FA3578}"/>
          </ac:spMkLst>
        </pc:spChg>
        <pc:spChg chg="mod ord">
          <ac:chgData name="Silva Carver" userId="caef1096-6fc8-4bb8-bdc3-922372347c66" providerId="ADAL" clId="{FD2169CD-CC0D-43A9-AC46-AC82F13E683A}" dt="2025-10-09T07:07:36.233" v="7034" actId="20577"/>
          <ac:spMkLst>
            <pc:docMk/>
            <pc:sldMk cId="2120493786" sldId="274"/>
            <ac:spMk id="16" creationId="{14AAE83B-F319-321A-2CDC-A0F0478FF4A3}"/>
          </ac:spMkLst>
        </pc:spChg>
        <pc:picChg chg="del">
          <ac:chgData name="Silva Carver" userId="caef1096-6fc8-4bb8-bdc3-922372347c66" providerId="ADAL" clId="{FD2169CD-CC0D-43A9-AC46-AC82F13E683A}" dt="2025-10-14T07:07:51.336" v="7320" actId="478"/>
          <ac:picMkLst>
            <pc:docMk/>
            <pc:sldMk cId="2120493786" sldId="274"/>
            <ac:picMk id="9" creationId="{5CDAC068-F9B5-436A-BEDE-9758140D1B13}"/>
          </ac:picMkLst>
        </pc:picChg>
        <pc:picChg chg="add mod ord">
          <ac:chgData name="Silva Carver" userId="caef1096-6fc8-4bb8-bdc3-922372347c66" providerId="ADAL" clId="{FD2169CD-CC0D-43A9-AC46-AC82F13E683A}" dt="2025-10-09T07:07:02.479" v="6873" actId="962"/>
          <ac:picMkLst>
            <pc:docMk/>
            <pc:sldMk cId="2120493786" sldId="274"/>
            <ac:picMk id="10" creationId="{E21818F2-4399-3798-0114-F62F8AABC733}"/>
          </ac:picMkLst>
        </pc:picChg>
        <pc:picChg chg="mod">
          <ac:chgData name="Silva Carver" userId="caef1096-6fc8-4bb8-bdc3-922372347c66" providerId="ADAL" clId="{FD2169CD-CC0D-43A9-AC46-AC82F13E683A}" dt="2025-10-08T13:41:38.274" v="2381" actId="1076"/>
          <ac:picMkLst>
            <pc:docMk/>
            <pc:sldMk cId="2120493786" sldId="274"/>
            <ac:picMk id="11" creationId="{E31DF33B-37EC-BAB2-1F9B-3B20870C60C4}"/>
          </ac:picMkLst>
        </pc:picChg>
        <pc:picChg chg="add mod">
          <ac:chgData name="Silva Carver" userId="caef1096-6fc8-4bb8-bdc3-922372347c66" providerId="ADAL" clId="{FD2169CD-CC0D-43A9-AC46-AC82F13E683A}" dt="2025-10-09T07:07:21.518" v="7027" actId="962"/>
          <ac:picMkLst>
            <pc:docMk/>
            <pc:sldMk cId="2120493786" sldId="274"/>
            <ac:picMk id="14" creationId="{7F5884EF-8B51-5127-8A12-FF9CAD1FCD99}"/>
          </ac:picMkLst>
        </pc:picChg>
        <pc:picChg chg="mod ord">
          <ac:chgData name="Silva Carver" userId="caef1096-6fc8-4bb8-bdc3-922372347c66" providerId="ADAL" clId="{FD2169CD-CC0D-43A9-AC46-AC82F13E683A}" dt="2025-10-08T13:42:54.951" v="2539" actId="166"/>
          <ac:picMkLst>
            <pc:docMk/>
            <pc:sldMk cId="2120493786" sldId="274"/>
            <ac:picMk id="17" creationId="{1A8C9A9C-55B8-4A6A-E963-7186E857C912}"/>
          </ac:picMkLst>
        </pc:picChg>
      </pc:sldChg>
      <pc:sldChg chg="addSp delSp modSp add mod ord">
        <pc:chgData name="Silva Carver" userId="caef1096-6fc8-4bb8-bdc3-922372347c66" providerId="ADAL" clId="{FD2169CD-CC0D-43A9-AC46-AC82F13E683A}" dt="2025-10-14T07:10:35.805" v="7352" actId="1076"/>
        <pc:sldMkLst>
          <pc:docMk/>
          <pc:sldMk cId="509153272" sldId="275"/>
        </pc:sldMkLst>
        <pc:spChg chg="mod">
          <ac:chgData name="Silva Carver" userId="caef1096-6fc8-4bb8-bdc3-922372347c66" providerId="ADAL" clId="{FD2169CD-CC0D-43A9-AC46-AC82F13E683A}" dt="2025-10-08T13:45:17.146" v="2582" actId="20577"/>
          <ac:spMkLst>
            <pc:docMk/>
            <pc:sldMk cId="509153272" sldId="275"/>
            <ac:spMk id="7" creationId="{6EC698D5-16C5-66DF-477D-EEE40FCB7D18}"/>
          </ac:spMkLst>
        </pc:spChg>
        <pc:spChg chg="mod">
          <ac:chgData name="Silva Carver" userId="caef1096-6fc8-4bb8-bdc3-922372347c66" providerId="ADAL" clId="{FD2169CD-CC0D-43A9-AC46-AC82F13E683A}" dt="2025-10-09T06:59:33.077" v="5937" actId="962"/>
          <ac:spMkLst>
            <pc:docMk/>
            <pc:sldMk cId="509153272" sldId="275"/>
            <ac:spMk id="18" creationId="{05E4F05E-7E7B-CB83-A4B1-91895A07F134}"/>
          </ac:spMkLst>
        </pc:spChg>
        <pc:spChg chg="mod">
          <ac:chgData name="Silva Carver" userId="caef1096-6fc8-4bb8-bdc3-922372347c66" providerId="ADAL" clId="{FD2169CD-CC0D-43A9-AC46-AC82F13E683A}" dt="2025-10-09T06:59:39.393" v="5943" actId="962"/>
          <ac:spMkLst>
            <pc:docMk/>
            <pc:sldMk cId="509153272" sldId="275"/>
            <ac:spMk id="20" creationId="{CBAA3516-DCCC-51FD-9310-3C561416AA5D}"/>
          </ac:spMkLst>
        </pc:spChg>
        <pc:spChg chg="mod">
          <ac:chgData name="Silva Carver" userId="caef1096-6fc8-4bb8-bdc3-922372347c66" providerId="ADAL" clId="{FD2169CD-CC0D-43A9-AC46-AC82F13E683A}" dt="2025-10-09T06:59:45.023" v="5949" actId="962"/>
          <ac:spMkLst>
            <pc:docMk/>
            <pc:sldMk cId="509153272" sldId="275"/>
            <ac:spMk id="21" creationId="{7415C522-287B-1BC4-ADBE-4D1DC2A17946}"/>
          </ac:spMkLst>
        </pc:spChg>
        <pc:picChg chg="del">
          <ac:chgData name="Silva Carver" userId="caef1096-6fc8-4bb8-bdc3-922372347c66" providerId="ADAL" clId="{FD2169CD-CC0D-43A9-AC46-AC82F13E683A}" dt="2025-10-14T07:07:17.992" v="7313" actId="478"/>
          <ac:picMkLst>
            <pc:docMk/>
            <pc:sldMk cId="509153272" sldId="275"/>
            <ac:picMk id="9" creationId="{5237133E-BC39-A5E3-F9DF-49C582E90D5E}"/>
          </ac:picMkLst>
        </pc:picChg>
        <pc:picChg chg="add mod ord">
          <ac:chgData name="Silva Carver" userId="caef1096-6fc8-4bb8-bdc3-922372347c66" providerId="ADAL" clId="{FD2169CD-CC0D-43A9-AC46-AC82F13E683A}" dt="2025-10-09T06:59:25.839" v="5931" actId="962"/>
          <ac:picMkLst>
            <pc:docMk/>
            <pc:sldMk cId="509153272" sldId="275"/>
            <ac:picMk id="10" creationId="{4E91E865-A940-A731-54C8-0020905171D8}"/>
          </ac:picMkLst>
        </pc:picChg>
        <pc:picChg chg="mod ord">
          <ac:chgData name="Silva Carver" userId="caef1096-6fc8-4bb8-bdc3-922372347c66" providerId="ADAL" clId="{FD2169CD-CC0D-43A9-AC46-AC82F13E683A}" dt="2025-10-08T13:59:02.958" v="2736" actId="1076"/>
          <ac:picMkLst>
            <pc:docMk/>
            <pc:sldMk cId="509153272" sldId="275"/>
            <ac:picMk id="12" creationId="{105A3169-B2E7-7017-82EA-C62AB554242E}"/>
          </ac:picMkLst>
        </pc:picChg>
        <pc:picChg chg="add mod modCrop">
          <ac:chgData name="Silva Carver" userId="caef1096-6fc8-4bb8-bdc3-922372347c66" providerId="ADAL" clId="{FD2169CD-CC0D-43A9-AC46-AC82F13E683A}" dt="2025-10-08T13:56:59.554" v="2669" actId="14100"/>
          <ac:picMkLst>
            <pc:docMk/>
            <pc:sldMk cId="509153272" sldId="275"/>
            <ac:picMk id="13" creationId="{EC3B35C9-2FFD-FD7E-C489-E610EDE44372}"/>
          </ac:picMkLst>
        </pc:picChg>
        <pc:picChg chg="mod">
          <ac:chgData name="Silva Carver" userId="caef1096-6fc8-4bb8-bdc3-922372347c66" providerId="ADAL" clId="{FD2169CD-CC0D-43A9-AC46-AC82F13E683A}" dt="2025-10-08T14:00:47.302" v="2858" actId="1076"/>
          <ac:picMkLst>
            <pc:docMk/>
            <pc:sldMk cId="509153272" sldId="275"/>
            <ac:picMk id="15" creationId="{FEF30A10-9876-977E-C60D-6FEF62B4934C}"/>
          </ac:picMkLst>
        </pc:picChg>
        <pc:picChg chg="mod">
          <ac:chgData name="Silva Carver" userId="caef1096-6fc8-4bb8-bdc3-922372347c66" providerId="ADAL" clId="{FD2169CD-CC0D-43A9-AC46-AC82F13E683A}" dt="2025-10-08T13:59:38.667" v="2776" actId="1076"/>
          <ac:picMkLst>
            <pc:docMk/>
            <pc:sldMk cId="509153272" sldId="275"/>
            <ac:picMk id="16" creationId="{1C53C4B6-CE8A-0570-BA5B-FFB598B10AA7}"/>
          </ac:picMkLst>
        </pc:picChg>
        <pc:picChg chg="add mod modCrop">
          <ac:chgData name="Silva Carver" userId="caef1096-6fc8-4bb8-bdc3-922372347c66" providerId="ADAL" clId="{FD2169CD-CC0D-43A9-AC46-AC82F13E683A}" dt="2025-10-08T13:56:24.518" v="2666" actId="732"/>
          <ac:picMkLst>
            <pc:docMk/>
            <pc:sldMk cId="509153272" sldId="275"/>
            <ac:picMk id="24" creationId="{C00AC3C8-64A1-E70C-0697-3937FB9344DC}"/>
          </ac:picMkLst>
        </pc:picChg>
        <pc:picChg chg="add mod">
          <ac:chgData name="Silva Carver" userId="caef1096-6fc8-4bb8-bdc3-922372347c66" providerId="ADAL" clId="{FD2169CD-CC0D-43A9-AC46-AC82F13E683A}" dt="2025-10-14T07:10:35.805" v="7352" actId="1076"/>
          <ac:picMkLst>
            <pc:docMk/>
            <pc:sldMk cId="509153272" sldId="275"/>
            <ac:picMk id="29" creationId="{60023E22-CE1F-FA40-E1FF-ECD8E32D1467}"/>
          </ac:picMkLst>
        </pc:picChg>
      </pc:sldChg>
      <pc:sldChg chg="addSp delSp modSp add mod">
        <pc:chgData name="Silva Carver" userId="caef1096-6fc8-4bb8-bdc3-922372347c66" providerId="ADAL" clId="{FD2169CD-CC0D-43A9-AC46-AC82F13E683A}" dt="2025-10-14T07:11:01.492" v="7358" actId="1076"/>
        <pc:sldMkLst>
          <pc:docMk/>
          <pc:sldMk cId="1512077056" sldId="276"/>
        </pc:sldMkLst>
        <pc:spChg chg="mod">
          <ac:chgData name="Silva Carver" userId="caef1096-6fc8-4bb8-bdc3-922372347c66" providerId="ADAL" clId="{FD2169CD-CC0D-43A9-AC46-AC82F13E683A}" dt="2025-10-08T13:45:30.588" v="2626" actId="20577"/>
          <ac:spMkLst>
            <pc:docMk/>
            <pc:sldMk cId="1512077056" sldId="276"/>
            <ac:spMk id="7" creationId="{6EF23A14-7919-F0C2-CE29-C101BB1DAB62}"/>
          </ac:spMkLst>
        </pc:spChg>
        <pc:spChg chg="mod">
          <ac:chgData name="Silva Carver" userId="caef1096-6fc8-4bb8-bdc3-922372347c66" providerId="ADAL" clId="{FD2169CD-CC0D-43A9-AC46-AC82F13E683A}" dt="2025-10-09T07:02:15.712" v="6047" actId="962"/>
          <ac:spMkLst>
            <pc:docMk/>
            <pc:sldMk cId="1512077056" sldId="276"/>
            <ac:spMk id="18" creationId="{268BC68C-887D-33B5-53A5-F17E5E8186BD}"/>
          </ac:spMkLst>
        </pc:spChg>
        <pc:spChg chg="mod">
          <ac:chgData name="Silva Carver" userId="caef1096-6fc8-4bb8-bdc3-922372347c66" providerId="ADAL" clId="{FD2169CD-CC0D-43A9-AC46-AC82F13E683A}" dt="2025-10-09T07:02:09.383" v="6041" actId="962"/>
          <ac:spMkLst>
            <pc:docMk/>
            <pc:sldMk cId="1512077056" sldId="276"/>
            <ac:spMk id="19" creationId="{E9CA333F-7B4B-EC85-9650-739699BF3902}"/>
          </ac:spMkLst>
        </pc:spChg>
        <pc:spChg chg="mod">
          <ac:chgData name="Silva Carver" userId="caef1096-6fc8-4bb8-bdc3-922372347c66" providerId="ADAL" clId="{FD2169CD-CC0D-43A9-AC46-AC82F13E683A}" dt="2025-10-09T07:02:03.700" v="6035" actId="962"/>
          <ac:spMkLst>
            <pc:docMk/>
            <pc:sldMk cId="1512077056" sldId="276"/>
            <ac:spMk id="22" creationId="{E4D4C2AB-D8EF-8CC4-68B9-EBE60E85289A}"/>
          </ac:spMkLst>
        </pc:spChg>
        <pc:picChg chg="del">
          <ac:chgData name="Silva Carver" userId="caef1096-6fc8-4bb8-bdc3-922372347c66" providerId="ADAL" clId="{FD2169CD-CC0D-43A9-AC46-AC82F13E683A}" dt="2025-10-14T07:07:22.346" v="7314" actId="478"/>
          <ac:picMkLst>
            <pc:docMk/>
            <pc:sldMk cId="1512077056" sldId="276"/>
            <ac:picMk id="9" creationId="{43D8FD33-90D7-E405-7D52-D3BA3EBA11D5}"/>
          </ac:picMkLst>
        </pc:picChg>
        <pc:picChg chg="add mod ord">
          <ac:chgData name="Silva Carver" userId="caef1096-6fc8-4bb8-bdc3-922372347c66" providerId="ADAL" clId="{FD2169CD-CC0D-43A9-AC46-AC82F13E683A}" dt="2025-10-09T07:01:55.587" v="6029" actId="962"/>
          <ac:picMkLst>
            <pc:docMk/>
            <pc:sldMk cId="1512077056" sldId="276"/>
            <ac:picMk id="10" creationId="{9A6944D5-08B9-44DF-D6D0-A28A4CF61217}"/>
          </ac:picMkLst>
        </pc:picChg>
        <pc:picChg chg="mod">
          <ac:chgData name="Silva Carver" userId="caef1096-6fc8-4bb8-bdc3-922372347c66" providerId="ADAL" clId="{FD2169CD-CC0D-43A9-AC46-AC82F13E683A}" dt="2025-10-08T14:03:37.875" v="2950" actId="1076"/>
          <ac:picMkLst>
            <pc:docMk/>
            <pc:sldMk cId="1512077056" sldId="276"/>
            <ac:picMk id="12" creationId="{F0CF4D43-C296-51C6-17B1-6AB9E6E8A3C5}"/>
          </ac:picMkLst>
        </pc:picChg>
        <pc:picChg chg="mod">
          <ac:chgData name="Silva Carver" userId="caef1096-6fc8-4bb8-bdc3-922372347c66" providerId="ADAL" clId="{FD2169CD-CC0D-43A9-AC46-AC82F13E683A}" dt="2025-10-08T14:05:28.339" v="3010" actId="1076"/>
          <ac:picMkLst>
            <pc:docMk/>
            <pc:sldMk cId="1512077056" sldId="276"/>
            <ac:picMk id="14" creationId="{4C6B0207-2AE2-1A04-878F-9E6357CB2B69}"/>
          </ac:picMkLst>
        </pc:picChg>
        <pc:picChg chg="mod">
          <ac:chgData name="Silva Carver" userId="caef1096-6fc8-4bb8-bdc3-922372347c66" providerId="ADAL" clId="{FD2169CD-CC0D-43A9-AC46-AC82F13E683A}" dt="2025-10-08T14:02:51.712" v="2922" actId="1076"/>
          <ac:picMkLst>
            <pc:docMk/>
            <pc:sldMk cId="1512077056" sldId="276"/>
            <ac:picMk id="17" creationId="{BD3A1B0B-9189-9CDF-33D3-4DA6C864EFE8}"/>
          </ac:picMkLst>
        </pc:picChg>
        <pc:picChg chg="add mod">
          <ac:chgData name="Silva Carver" userId="caef1096-6fc8-4bb8-bdc3-922372347c66" providerId="ADAL" clId="{FD2169CD-CC0D-43A9-AC46-AC82F13E683A}" dt="2025-10-14T07:11:01.492" v="7358" actId="1076"/>
          <ac:picMkLst>
            <pc:docMk/>
            <pc:sldMk cId="1512077056" sldId="276"/>
            <ac:picMk id="28" creationId="{F3064A8B-BEBE-A5F5-95C5-454EDEC71604}"/>
          </ac:picMkLst>
        </pc:picChg>
      </pc:sldChg>
      <pc:sldChg chg="addSp delSp modSp add mod">
        <pc:chgData name="Silva Carver" userId="caef1096-6fc8-4bb8-bdc3-922372347c66" providerId="ADAL" clId="{FD2169CD-CC0D-43A9-AC46-AC82F13E683A}" dt="2025-10-14T07:11:32.370" v="7365" actId="1076"/>
        <pc:sldMkLst>
          <pc:docMk/>
          <pc:sldMk cId="2069406526" sldId="277"/>
        </pc:sldMkLst>
        <pc:spChg chg="mod">
          <ac:chgData name="Silva Carver" userId="caef1096-6fc8-4bb8-bdc3-922372347c66" providerId="ADAL" clId="{FD2169CD-CC0D-43A9-AC46-AC82F13E683A}" dt="2025-10-08T14:09:52.564" v="3131" actId="20577"/>
          <ac:spMkLst>
            <pc:docMk/>
            <pc:sldMk cId="2069406526" sldId="277"/>
            <ac:spMk id="7" creationId="{1C307BFA-4067-F74A-7090-DE69114781C9}"/>
          </ac:spMkLst>
        </pc:spChg>
        <pc:spChg chg="mod">
          <ac:chgData name="Silva Carver" userId="caef1096-6fc8-4bb8-bdc3-922372347c66" providerId="ADAL" clId="{FD2169CD-CC0D-43A9-AC46-AC82F13E683A}" dt="2025-10-09T07:03:09.110" v="6053" actId="962"/>
          <ac:spMkLst>
            <pc:docMk/>
            <pc:sldMk cId="2069406526" sldId="277"/>
            <ac:spMk id="18" creationId="{C3F2E292-B0BB-853F-3B3F-41F295F7B3BF}"/>
          </ac:spMkLst>
        </pc:spChg>
        <pc:spChg chg="mod">
          <ac:chgData name="Silva Carver" userId="caef1096-6fc8-4bb8-bdc3-922372347c66" providerId="ADAL" clId="{FD2169CD-CC0D-43A9-AC46-AC82F13E683A}" dt="2025-10-09T07:03:16.474" v="6059" actId="962"/>
          <ac:spMkLst>
            <pc:docMk/>
            <pc:sldMk cId="2069406526" sldId="277"/>
            <ac:spMk id="19" creationId="{C8001927-A973-65DB-86CF-B864BB7BF79A}"/>
          </ac:spMkLst>
        </pc:spChg>
        <pc:grpChg chg="add mod">
          <ac:chgData name="Silva Carver" userId="caef1096-6fc8-4bb8-bdc3-922372347c66" providerId="ADAL" clId="{FD2169CD-CC0D-43A9-AC46-AC82F13E683A}" dt="2025-10-09T07:03:52.527" v="6265" actId="962"/>
          <ac:grpSpMkLst>
            <pc:docMk/>
            <pc:sldMk cId="2069406526" sldId="277"/>
            <ac:grpSpMk id="16" creationId="{8FB006DF-658E-7035-E41B-EA86A9904569}"/>
          </ac:grpSpMkLst>
        </pc:grpChg>
        <pc:picChg chg="add mod">
          <ac:chgData name="Silva Carver" userId="caef1096-6fc8-4bb8-bdc3-922372347c66" providerId="ADAL" clId="{FD2169CD-CC0D-43A9-AC46-AC82F13E683A}" dt="2025-10-09T07:03:57.680" v="6279" actId="962"/>
          <ac:picMkLst>
            <pc:docMk/>
            <pc:sldMk cId="2069406526" sldId="277"/>
            <ac:picMk id="8" creationId="{5BB19309-EF1D-8D72-8CF7-C858EC263C64}"/>
          </ac:picMkLst>
        </pc:picChg>
        <pc:picChg chg="del">
          <ac:chgData name="Silva Carver" userId="caef1096-6fc8-4bb8-bdc3-922372347c66" providerId="ADAL" clId="{FD2169CD-CC0D-43A9-AC46-AC82F13E683A}" dt="2025-10-14T07:07:25.831" v="7315" actId="478"/>
          <ac:picMkLst>
            <pc:docMk/>
            <pc:sldMk cId="2069406526" sldId="277"/>
            <ac:picMk id="9" creationId="{0A1F4749-8561-BFE9-30F6-7C37E5D125D9}"/>
          </ac:picMkLst>
        </pc:picChg>
        <pc:picChg chg="mod">
          <ac:chgData name="Silva Carver" userId="caef1096-6fc8-4bb8-bdc3-922372347c66" providerId="ADAL" clId="{FD2169CD-CC0D-43A9-AC46-AC82F13E683A}" dt="2025-10-08T14:11:22.414" v="3251" actId="1076"/>
          <ac:picMkLst>
            <pc:docMk/>
            <pc:sldMk cId="2069406526" sldId="277"/>
            <ac:picMk id="12" creationId="{656550D2-FE9E-079A-A04A-32040B56BAE6}"/>
          </ac:picMkLst>
        </pc:picChg>
        <pc:picChg chg="add mod modCrop">
          <ac:chgData name="Silva Carver" userId="caef1096-6fc8-4bb8-bdc3-922372347c66" providerId="ADAL" clId="{FD2169CD-CC0D-43A9-AC46-AC82F13E683A}" dt="2025-10-08T14:13:15.873" v="3265" actId="164"/>
          <ac:picMkLst>
            <pc:docMk/>
            <pc:sldMk cId="2069406526" sldId="277"/>
            <ac:picMk id="13" creationId="{BB2D6908-A523-A988-4DC3-E1F436FD8577}"/>
          </ac:picMkLst>
        </pc:picChg>
        <pc:picChg chg="mod ord">
          <ac:chgData name="Silva Carver" userId="caef1096-6fc8-4bb8-bdc3-922372347c66" providerId="ADAL" clId="{FD2169CD-CC0D-43A9-AC46-AC82F13E683A}" dt="2025-10-08T14:15:30.933" v="3419" actId="166"/>
          <ac:picMkLst>
            <pc:docMk/>
            <pc:sldMk cId="2069406526" sldId="277"/>
            <ac:picMk id="14" creationId="{0C1BD0CF-ECE1-F519-9BCE-11C5BBE62137}"/>
          </ac:picMkLst>
        </pc:picChg>
        <pc:picChg chg="add mod modCrop">
          <ac:chgData name="Silva Carver" userId="caef1096-6fc8-4bb8-bdc3-922372347c66" providerId="ADAL" clId="{FD2169CD-CC0D-43A9-AC46-AC82F13E683A}" dt="2025-10-08T14:13:15.873" v="3265" actId="164"/>
          <ac:picMkLst>
            <pc:docMk/>
            <pc:sldMk cId="2069406526" sldId="277"/>
            <ac:picMk id="15" creationId="{6E589A27-4F3E-824E-F9B1-8967C96B5431}"/>
          </ac:picMkLst>
        </pc:picChg>
        <pc:picChg chg="add mod">
          <ac:chgData name="Silva Carver" userId="caef1096-6fc8-4bb8-bdc3-922372347c66" providerId="ADAL" clId="{FD2169CD-CC0D-43A9-AC46-AC82F13E683A}" dt="2025-10-14T07:11:32.370" v="7365" actId="1076"/>
          <ac:picMkLst>
            <pc:docMk/>
            <pc:sldMk cId="2069406526" sldId="277"/>
            <ac:picMk id="27" creationId="{F79EE478-6184-218E-C0A2-72B1C061FA96}"/>
          </ac:picMkLst>
        </pc:picChg>
      </pc:sldChg>
      <pc:sldChg chg="addSp delSp modSp add mod">
        <pc:chgData name="Silva Carver" userId="caef1096-6fc8-4bb8-bdc3-922372347c66" providerId="ADAL" clId="{FD2169CD-CC0D-43A9-AC46-AC82F13E683A}" dt="2025-10-14T07:09:22.825" v="7335" actId="1076"/>
        <pc:sldMkLst>
          <pc:docMk/>
          <pc:sldMk cId="2873335150" sldId="278"/>
        </pc:sldMkLst>
        <pc:spChg chg="mod">
          <ac:chgData name="Silva Carver" userId="caef1096-6fc8-4bb8-bdc3-922372347c66" providerId="ADAL" clId="{FD2169CD-CC0D-43A9-AC46-AC82F13E683A}" dt="2025-10-08T14:58:33.044" v="5543" actId="962"/>
          <ac:spMkLst>
            <pc:docMk/>
            <pc:sldMk cId="2873335150" sldId="278"/>
            <ac:spMk id="18" creationId="{87099304-210C-8F06-72E4-0D0A934E85BA}"/>
          </ac:spMkLst>
        </pc:spChg>
        <pc:spChg chg="mod">
          <ac:chgData name="Silva Carver" userId="caef1096-6fc8-4bb8-bdc3-922372347c66" providerId="ADAL" clId="{FD2169CD-CC0D-43A9-AC46-AC82F13E683A}" dt="2025-10-08T14:58:46.653" v="5551" actId="962"/>
          <ac:spMkLst>
            <pc:docMk/>
            <pc:sldMk cId="2873335150" sldId="278"/>
            <ac:spMk id="19" creationId="{F39E94E3-4F1E-D5F1-8393-B4D2A5E9A987}"/>
          </ac:spMkLst>
        </pc:spChg>
        <pc:spChg chg="mod">
          <ac:chgData name="Silva Carver" userId="caef1096-6fc8-4bb8-bdc3-922372347c66" providerId="ADAL" clId="{FD2169CD-CC0D-43A9-AC46-AC82F13E683A}" dt="2025-10-08T14:58:36.502" v="5545" actId="962"/>
          <ac:spMkLst>
            <pc:docMk/>
            <pc:sldMk cId="2873335150" sldId="278"/>
            <ac:spMk id="20" creationId="{5651AEDC-1C52-8CDC-0215-2C74A27AA825}"/>
          </ac:spMkLst>
        </pc:spChg>
        <pc:spChg chg="mod">
          <ac:chgData name="Silva Carver" userId="caef1096-6fc8-4bb8-bdc3-922372347c66" providerId="ADAL" clId="{FD2169CD-CC0D-43A9-AC46-AC82F13E683A}" dt="2025-10-08T14:58:56.680" v="5561" actId="962"/>
          <ac:spMkLst>
            <pc:docMk/>
            <pc:sldMk cId="2873335150" sldId="278"/>
            <ac:spMk id="21" creationId="{7AAE59C6-3188-55AA-CE0B-93F5CE123E64}"/>
          </ac:spMkLst>
        </pc:spChg>
        <pc:spChg chg="mod">
          <ac:chgData name="Silva Carver" userId="caef1096-6fc8-4bb8-bdc3-922372347c66" providerId="ADAL" clId="{FD2169CD-CC0D-43A9-AC46-AC82F13E683A}" dt="2025-10-08T14:58:09.657" v="5535" actId="962"/>
          <ac:spMkLst>
            <pc:docMk/>
            <pc:sldMk cId="2873335150" sldId="278"/>
            <ac:spMk id="22" creationId="{177DCCE7-9272-D325-0852-872F6D053DCF}"/>
          </ac:spMkLst>
        </pc:spChg>
        <pc:picChg chg="mod">
          <ac:chgData name="Silva Carver" userId="caef1096-6fc8-4bb8-bdc3-922372347c66" providerId="ADAL" clId="{FD2169CD-CC0D-43A9-AC46-AC82F13E683A}" dt="2025-10-08T14:57:24.097" v="5499" actId="962"/>
          <ac:picMkLst>
            <pc:docMk/>
            <pc:sldMk cId="2873335150" sldId="278"/>
            <ac:picMk id="8" creationId="{AC2F0F74-06FF-D3FD-0446-0D982EE042B1}"/>
          </ac:picMkLst>
        </pc:picChg>
        <pc:picChg chg="del">
          <ac:chgData name="Silva Carver" userId="caef1096-6fc8-4bb8-bdc3-922372347c66" providerId="ADAL" clId="{FD2169CD-CC0D-43A9-AC46-AC82F13E683A}" dt="2025-10-14T07:07:04.059" v="7311" actId="478"/>
          <ac:picMkLst>
            <pc:docMk/>
            <pc:sldMk cId="2873335150" sldId="278"/>
            <ac:picMk id="9" creationId="{6B14D924-B60F-89CD-E9C5-5C2BC6759A3F}"/>
          </ac:picMkLst>
        </pc:picChg>
        <pc:picChg chg="add mod">
          <ac:chgData name="Silva Carver" userId="caef1096-6fc8-4bb8-bdc3-922372347c66" providerId="ADAL" clId="{FD2169CD-CC0D-43A9-AC46-AC82F13E683A}" dt="2025-10-14T07:09:22.825" v="7335" actId="1076"/>
          <ac:picMkLst>
            <pc:docMk/>
            <pc:sldMk cId="2873335150" sldId="278"/>
            <ac:picMk id="32" creationId="{7B03EA7A-01FA-9F29-7E46-93667FEB6FF3}"/>
          </ac:picMkLst>
        </pc:picChg>
      </pc:sldChg>
      <pc:sldChg chg="delSp modSp add mod ord">
        <pc:chgData name="Silva Carver" userId="caef1096-6fc8-4bb8-bdc3-922372347c66" providerId="ADAL" clId="{FD2169CD-CC0D-43A9-AC46-AC82F13E683A}" dt="2025-10-08T14:21:41.242" v="3731" actId="478"/>
        <pc:sldMkLst>
          <pc:docMk/>
          <pc:sldMk cId="3946708736" sldId="279"/>
        </pc:sldMkLst>
        <pc:spChg chg="mod">
          <ac:chgData name="Silva Carver" userId="caef1096-6fc8-4bb8-bdc3-922372347c66" providerId="ADAL" clId="{FD2169CD-CC0D-43A9-AC46-AC82F13E683A}" dt="2025-10-08T14:21:37.027" v="3730" actId="20577"/>
          <ac:spMkLst>
            <pc:docMk/>
            <pc:sldMk cId="3946708736" sldId="279"/>
            <ac:spMk id="16" creationId="{F9480FFE-C10B-B48D-2361-2EBDF2A0D321}"/>
          </ac:spMkLst>
        </pc:spChg>
      </pc:sldChg>
      <pc:sldChg chg="addSp delSp modSp add mod ord">
        <pc:chgData name="Silva Carver" userId="caef1096-6fc8-4bb8-bdc3-922372347c66" providerId="ADAL" clId="{FD2169CD-CC0D-43A9-AC46-AC82F13E683A}" dt="2025-10-14T07:13:43.362" v="7404" actId="20577"/>
        <pc:sldMkLst>
          <pc:docMk/>
          <pc:sldMk cId="3906256637" sldId="280"/>
        </pc:sldMkLst>
        <pc:spChg chg="add mod">
          <ac:chgData name="Silva Carver" userId="caef1096-6fc8-4bb8-bdc3-922372347c66" providerId="ADAL" clId="{FD2169CD-CC0D-43A9-AC46-AC82F13E683A}" dt="2025-10-14T07:13:43.362" v="7404" actId="20577"/>
          <ac:spMkLst>
            <pc:docMk/>
            <pc:sldMk cId="3906256637" sldId="280"/>
            <ac:spMk id="5" creationId="{67289E85-C03A-9A89-730B-166AF9CBC382}"/>
          </ac:spMkLst>
        </pc:spChg>
        <pc:spChg chg="mod">
          <ac:chgData name="Silva Carver" userId="caef1096-6fc8-4bb8-bdc3-922372347c66" providerId="ADAL" clId="{FD2169CD-CC0D-43A9-AC46-AC82F13E683A}" dt="2025-10-08T14:23:06.519" v="3946" actId="20577"/>
          <ac:spMkLst>
            <pc:docMk/>
            <pc:sldMk cId="3906256637" sldId="280"/>
            <ac:spMk id="7" creationId="{69F251F6-F3F1-821D-2B1E-8F3426FDCFE6}"/>
          </ac:spMkLst>
        </pc:spChg>
        <pc:spChg chg="mod">
          <ac:chgData name="Silva Carver" userId="caef1096-6fc8-4bb8-bdc3-922372347c66" providerId="ADAL" clId="{FD2169CD-CC0D-43A9-AC46-AC82F13E683A}" dt="2025-10-08T14:23:33.466" v="4008" actId="20577"/>
          <ac:spMkLst>
            <pc:docMk/>
            <pc:sldMk cId="3906256637" sldId="280"/>
            <ac:spMk id="10" creationId="{F9D12CC6-56D3-3989-5C9F-043656AF1DE0}"/>
          </ac:spMkLst>
        </pc:spChg>
        <pc:spChg chg="add mod">
          <ac:chgData name="Silva Carver" userId="caef1096-6fc8-4bb8-bdc3-922372347c66" providerId="ADAL" clId="{FD2169CD-CC0D-43A9-AC46-AC82F13E683A}" dt="2025-10-09T07:08:09.461" v="7172" actId="962"/>
          <ac:spMkLst>
            <pc:docMk/>
            <pc:sldMk cId="3906256637" sldId="280"/>
            <ac:spMk id="12" creationId="{453E751C-730A-E5A2-15BC-9ED5488B5639}"/>
          </ac:spMkLst>
        </pc:spChg>
        <pc:picChg chg="add mod">
          <ac:chgData name="Silva Carver" userId="caef1096-6fc8-4bb8-bdc3-922372347c66" providerId="ADAL" clId="{FD2169CD-CC0D-43A9-AC46-AC82F13E683A}" dt="2025-10-09T07:08:02.533" v="7166" actId="962"/>
          <ac:picMkLst>
            <pc:docMk/>
            <pc:sldMk cId="3906256637" sldId="280"/>
            <ac:picMk id="8" creationId="{4CD1806D-E979-185C-4780-1981E45EB828}"/>
          </ac:picMkLst>
        </pc:picChg>
        <pc:picChg chg="del">
          <ac:chgData name="Silva Carver" userId="caef1096-6fc8-4bb8-bdc3-922372347c66" providerId="ADAL" clId="{FD2169CD-CC0D-43A9-AC46-AC82F13E683A}" dt="2025-10-14T07:07:55.445" v="7321" actId="478"/>
          <ac:picMkLst>
            <pc:docMk/>
            <pc:sldMk cId="3906256637" sldId="280"/>
            <ac:picMk id="9" creationId="{B268C5FA-BC8E-FFF6-8FBA-56E1E0A4238C}"/>
          </ac:picMkLst>
        </pc:picChg>
        <pc:picChg chg="add mod">
          <ac:chgData name="Silva Carver" userId="caef1096-6fc8-4bb8-bdc3-922372347c66" providerId="ADAL" clId="{FD2169CD-CC0D-43A9-AC46-AC82F13E683A}" dt="2025-10-08T14:31:26.306" v="4014" actId="1076"/>
          <ac:picMkLst>
            <pc:docMk/>
            <pc:sldMk cId="3906256637" sldId="280"/>
            <ac:picMk id="11" creationId="{54A67417-9C10-3AB3-5051-8B731288D2E6}"/>
          </ac:picMkLst>
        </pc:picChg>
      </pc:sldChg>
      <pc:sldChg chg="addSp delSp modSp add mod">
        <pc:chgData name="Silva Carver" userId="caef1096-6fc8-4bb8-bdc3-922372347c66" providerId="ADAL" clId="{FD2169CD-CC0D-43A9-AC46-AC82F13E683A}" dt="2025-10-14T07:13:52.952" v="7407" actId="20577"/>
        <pc:sldMkLst>
          <pc:docMk/>
          <pc:sldMk cId="3679406259" sldId="281"/>
        </pc:sldMkLst>
        <pc:spChg chg="add mod">
          <ac:chgData name="Silva Carver" userId="caef1096-6fc8-4bb8-bdc3-922372347c66" providerId="ADAL" clId="{FD2169CD-CC0D-43A9-AC46-AC82F13E683A}" dt="2025-10-14T07:13:52.952" v="7407" actId="20577"/>
          <ac:spMkLst>
            <pc:docMk/>
            <pc:sldMk cId="3679406259" sldId="281"/>
            <ac:spMk id="5" creationId="{D28408FE-C926-11B5-2D2D-010A3260D7D8}"/>
          </ac:spMkLst>
        </pc:spChg>
        <pc:spChg chg="mod">
          <ac:chgData name="Silva Carver" userId="caef1096-6fc8-4bb8-bdc3-922372347c66" providerId="ADAL" clId="{FD2169CD-CC0D-43A9-AC46-AC82F13E683A}" dt="2025-10-09T07:08:35.544" v="7303" actId="962"/>
          <ac:spMkLst>
            <pc:docMk/>
            <pc:sldMk cId="3679406259" sldId="281"/>
            <ac:spMk id="12" creationId="{0B5E42B5-5FB2-D221-99F5-FF478D69D9BB}"/>
          </ac:spMkLst>
        </pc:spChg>
        <pc:picChg chg="del">
          <ac:chgData name="Silva Carver" userId="caef1096-6fc8-4bb8-bdc3-922372347c66" providerId="ADAL" clId="{FD2169CD-CC0D-43A9-AC46-AC82F13E683A}" dt="2025-10-14T07:07:59.487" v="7322" actId="478"/>
          <ac:picMkLst>
            <pc:docMk/>
            <pc:sldMk cId="3679406259" sldId="281"/>
            <ac:picMk id="9" creationId="{C2E5F7B1-8038-F64F-E8F5-BDE5F53D5EFE}"/>
          </ac:picMkLst>
        </pc:picChg>
        <pc:picChg chg="mod">
          <ac:chgData name="Silva Carver" userId="caef1096-6fc8-4bb8-bdc3-922372347c66" providerId="ADAL" clId="{FD2169CD-CC0D-43A9-AC46-AC82F13E683A}" dt="2025-10-08T14:33:53.363" v="4088" actId="1076"/>
          <ac:picMkLst>
            <pc:docMk/>
            <pc:sldMk cId="3679406259" sldId="281"/>
            <ac:picMk id="11" creationId="{F9DFA9CC-A7FE-F203-1ADC-546C7771BF24}"/>
          </ac:picMkLst>
        </pc:picChg>
        <pc:picChg chg="add mod ord modCrop">
          <ac:chgData name="Silva Carver" userId="caef1096-6fc8-4bb8-bdc3-922372347c66" providerId="ADAL" clId="{FD2169CD-CC0D-43A9-AC46-AC82F13E683A}" dt="2025-10-09T07:08:27.998" v="7296" actId="962"/>
          <ac:picMkLst>
            <pc:docMk/>
            <pc:sldMk cId="3679406259" sldId="281"/>
            <ac:picMk id="13" creationId="{E3B1D74B-14B9-C6EA-890E-F4226E7968F8}"/>
          </ac:picMkLst>
        </pc:picChg>
      </pc:sldChg>
      <pc:sldChg chg="modSp add mod ord">
        <pc:chgData name="Silva Carver" userId="caef1096-6fc8-4bb8-bdc3-922372347c66" providerId="ADAL" clId="{FD2169CD-CC0D-43A9-AC46-AC82F13E683A}" dt="2025-10-08T14:42:07.839" v="4344"/>
        <pc:sldMkLst>
          <pc:docMk/>
          <pc:sldMk cId="1280776841" sldId="282"/>
        </pc:sldMkLst>
        <pc:spChg chg="mod">
          <ac:chgData name="Silva Carver" userId="caef1096-6fc8-4bb8-bdc3-922372347c66" providerId="ADAL" clId="{FD2169CD-CC0D-43A9-AC46-AC82F13E683A}" dt="2025-10-08T14:42:02.211" v="4342" actId="20577"/>
          <ac:spMkLst>
            <pc:docMk/>
            <pc:sldMk cId="1280776841" sldId="282"/>
            <ac:spMk id="16" creationId="{E93501D4-0C36-CFA9-B169-D48A657E971D}"/>
          </ac:spMkLst>
        </pc:spChg>
      </pc:sldChg>
      <pc:sldChg chg="addSp delSp modSp add mod">
        <pc:chgData name="Silva Carver" userId="caef1096-6fc8-4bb8-bdc3-922372347c66" providerId="ADAL" clId="{FD2169CD-CC0D-43A9-AC46-AC82F13E683A}" dt="2025-10-14T07:14:09.733" v="7417" actId="20577"/>
        <pc:sldMkLst>
          <pc:docMk/>
          <pc:sldMk cId="4023359283" sldId="283"/>
        </pc:sldMkLst>
        <pc:spChg chg="mod">
          <ac:chgData name="Silva Carver" userId="caef1096-6fc8-4bb8-bdc3-922372347c66" providerId="ADAL" clId="{FD2169CD-CC0D-43A9-AC46-AC82F13E683A}" dt="2025-10-08T14:48:32.277" v="4807" actId="1076"/>
          <ac:spMkLst>
            <pc:docMk/>
            <pc:sldMk cId="4023359283" sldId="283"/>
            <ac:spMk id="5" creationId="{038FE1CA-2E35-18F0-8A3C-D98319DF8706}"/>
          </ac:spMkLst>
        </pc:spChg>
        <pc:spChg chg="mod">
          <ac:chgData name="Silva Carver" userId="caef1096-6fc8-4bb8-bdc3-922372347c66" providerId="ADAL" clId="{FD2169CD-CC0D-43A9-AC46-AC82F13E683A}" dt="2025-10-08T14:47:11.960" v="4691" actId="20577"/>
          <ac:spMkLst>
            <pc:docMk/>
            <pc:sldMk cId="4023359283" sldId="283"/>
            <ac:spMk id="7" creationId="{EA88BDDB-CB9F-4FC7-E2B3-C2A5DD19A134}"/>
          </ac:spMkLst>
        </pc:spChg>
        <pc:spChg chg="mod">
          <ac:chgData name="Silva Carver" userId="caef1096-6fc8-4bb8-bdc3-922372347c66" providerId="ADAL" clId="{FD2169CD-CC0D-43A9-AC46-AC82F13E683A}" dt="2025-10-08T14:48:58.005" v="4824" actId="20577"/>
          <ac:spMkLst>
            <pc:docMk/>
            <pc:sldMk cId="4023359283" sldId="283"/>
            <ac:spMk id="8" creationId="{30B86331-46B9-54BE-E3B3-B8EEB9D88689}"/>
          </ac:spMkLst>
        </pc:spChg>
        <pc:spChg chg="mod">
          <ac:chgData name="Silva Carver" userId="caef1096-6fc8-4bb8-bdc3-922372347c66" providerId="ADAL" clId="{FD2169CD-CC0D-43A9-AC46-AC82F13E683A}" dt="2025-10-08T14:48:00.020" v="4717" actId="20577"/>
          <ac:spMkLst>
            <pc:docMk/>
            <pc:sldMk cId="4023359283" sldId="283"/>
            <ac:spMk id="10" creationId="{BA9048B7-70E2-F53A-6DA7-0C1BD50DDCF0}"/>
          </ac:spMkLst>
        </pc:spChg>
        <pc:spChg chg="add mod">
          <ac:chgData name="Silva Carver" userId="caef1096-6fc8-4bb8-bdc3-922372347c66" providerId="ADAL" clId="{FD2169CD-CC0D-43A9-AC46-AC82F13E683A}" dt="2025-10-14T07:14:09.733" v="7417" actId="20577"/>
          <ac:spMkLst>
            <pc:docMk/>
            <pc:sldMk cId="4023359283" sldId="283"/>
            <ac:spMk id="11" creationId="{0D3F450A-1A58-1CF3-8891-776565E9308D}"/>
          </ac:spMkLst>
        </pc:spChg>
        <pc:picChg chg="del">
          <ac:chgData name="Silva Carver" userId="caef1096-6fc8-4bb8-bdc3-922372347c66" providerId="ADAL" clId="{FD2169CD-CC0D-43A9-AC46-AC82F13E683A}" dt="2025-10-14T07:08:15" v="7324" actId="478"/>
          <ac:picMkLst>
            <pc:docMk/>
            <pc:sldMk cId="4023359283" sldId="283"/>
            <ac:picMk id="9" creationId="{47F47F54-414B-2FB2-1FA0-6A5037950577}"/>
          </ac:picMkLst>
        </pc:picChg>
      </pc:sldChg>
      <pc:sldChg chg="addSp delSp modSp add mod">
        <pc:chgData name="Silva Carver" userId="caef1096-6fc8-4bb8-bdc3-922372347c66" providerId="ADAL" clId="{FD2169CD-CC0D-43A9-AC46-AC82F13E683A}" dt="2025-10-14T07:14:19.407" v="7422" actId="20577"/>
        <pc:sldMkLst>
          <pc:docMk/>
          <pc:sldMk cId="3244276747" sldId="284"/>
        </pc:sldMkLst>
        <pc:spChg chg="add del mod">
          <ac:chgData name="Silva Carver" userId="caef1096-6fc8-4bb8-bdc3-922372347c66" providerId="ADAL" clId="{FD2169CD-CC0D-43A9-AC46-AC82F13E683A}" dt="2025-10-08T14:52:38.798" v="5284" actId="20577"/>
          <ac:spMkLst>
            <pc:docMk/>
            <pc:sldMk cId="3244276747" sldId="284"/>
            <ac:spMk id="5" creationId="{17F9D766-BD9C-AD7F-57F3-06043C024C8E}"/>
          </ac:spMkLst>
        </pc:spChg>
        <pc:spChg chg="mod">
          <ac:chgData name="Silva Carver" userId="caef1096-6fc8-4bb8-bdc3-922372347c66" providerId="ADAL" clId="{FD2169CD-CC0D-43A9-AC46-AC82F13E683A}" dt="2025-10-08T14:49:46.455" v="4943" actId="20577"/>
          <ac:spMkLst>
            <pc:docMk/>
            <pc:sldMk cId="3244276747" sldId="284"/>
            <ac:spMk id="7" creationId="{3A3A2992-4AB7-80DA-4C76-A48BED537C6B}"/>
          </ac:spMkLst>
        </pc:spChg>
        <pc:spChg chg="mod">
          <ac:chgData name="Silva Carver" userId="caef1096-6fc8-4bb8-bdc3-922372347c66" providerId="ADAL" clId="{FD2169CD-CC0D-43A9-AC46-AC82F13E683A}" dt="2025-10-08T14:53:00.656" v="5361" actId="20577"/>
          <ac:spMkLst>
            <pc:docMk/>
            <pc:sldMk cId="3244276747" sldId="284"/>
            <ac:spMk id="8" creationId="{0B93FE51-1F5A-D720-1E88-88C8E1E66398}"/>
          </ac:spMkLst>
        </pc:spChg>
        <pc:spChg chg="mod">
          <ac:chgData name="Silva Carver" userId="caef1096-6fc8-4bb8-bdc3-922372347c66" providerId="ADAL" clId="{FD2169CD-CC0D-43A9-AC46-AC82F13E683A}" dt="2025-10-08T14:51:54.414" v="5192" actId="20577"/>
          <ac:spMkLst>
            <pc:docMk/>
            <pc:sldMk cId="3244276747" sldId="284"/>
            <ac:spMk id="10" creationId="{A5A6B784-AC41-7120-9823-466910AF5B09}"/>
          </ac:spMkLst>
        </pc:spChg>
        <pc:spChg chg="add mod">
          <ac:chgData name="Silva Carver" userId="caef1096-6fc8-4bb8-bdc3-922372347c66" providerId="ADAL" clId="{FD2169CD-CC0D-43A9-AC46-AC82F13E683A}" dt="2025-10-14T07:14:19.407" v="7422" actId="20577"/>
          <ac:spMkLst>
            <pc:docMk/>
            <pc:sldMk cId="3244276747" sldId="284"/>
            <ac:spMk id="11" creationId="{F450FC18-C3A7-5884-3A51-F0CCB5352738}"/>
          </ac:spMkLst>
        </pc:spChg>
        <pc:picChg chg="del">
          <ac:chgData name="Silva Carver" userId="caef1096-6fc8-4bb8-bdc3-922372347c66" providerId="ADAL" clId="{FD2169CD-CC0D-43A9-AC46-AC82F13E683A}" dt="2025-10-14T07:08:18.744" v="7325" actId="478"/>
          <ac:picMkLst>
            <pc:docMk/>
            <pc:sldMk cId="3244276747" sldId="284"/>
            <ac:picMk id="9" creationId="{88008FBA-6D21-5E03-6DD1-DA7E8E4A382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ACBFB-7E87-8DA3-9B5A-EFFB65C9273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45EB94E-FF63-41F2-1507-B0EB814053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5A8AFD0-729D-DEE2-08CA-78E112640A5A}"/>
              </a:ext>
            </a:extLst>
          </p:cNvPr>
          <p:cNvSpPr>
            <a:spLocks noGrp="1"/>
          </p:cNvSpPr>
          <p:nvPr>
            <p:ph type="dt" sz="half" idx="10"/>
          </p:nvPr>
        </p:nvSpPr>
        <p:spPr/>
        <p:txBody>
          <a:bodyPr/>
          <a:lstStyle/>
          <a:p>
            <a:fld id="{D7A66728-552E-4E56-96C9-1D0F929FACF6}" type="datetimeFigureOut">
              <a:rPr lang="en-GB" smtClean="0"/>
              <a:t>14/10/2025</a:t>
            </a:fld>
            <a:endParaRPr lang="en-GB"/>
          </a:p>
        </p:txBody>
      </p:sp>
      <p:sp>
        <p:nvSpPr>
          <p:cNvPr id="5" name="Footer Placeholder 4">
            <a:extLst>
              <a:ext uri="{FF2B5EF4-FFF2-40B4-BE49-F238E27FC236}">
                <a16:creationId xmlns:a16="http://schemas.microsoft.com/office/drawing/2014/main" id="{E828BE45-464C-B047-0429-E3EF93AD19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D4791C-BAB5-F40B-9A4A-9162E1FEE983}"/>
              </a:ext>
            </a:extLst>
          </p:cNvPr>
          <p:cNvSpPr>
            <a:spLocks noGrp="1"/>
          </p:cNvSpPr>
          <p:nvPr>
            <p:ph type="sldNum" sz="quarter" idx="12"/>
          </p:nvPr>
        </p:nvSpPr>
        <p:spPr/>
        <p:txBody>
          <a:bodyPr/>
          <a:lstStyle/>
          <a:p>
            <a:fld id="{662EC4AD-D225-44D6-AB7E-D90B8B7923FC}" type="slidenum">
              <a:rPr lang="en-GB" smtClean="0"/>
              <a:t>‹#›</a:t>
            </a:fld>
            <a:endParaRPr lang="en-GB"/>
          </a:p>
        </p:txBody>
      </p:sp>
    </p:spTree>
    <p:extLst>
      <p:ext uri="{BB962C8B-B14F-4D97-AF65-F5344CB8AC3E}">
        <p14:creationId xmlns:p14="http://schemas.microsoft.com/office/powerpoint/2010/main" val="3611246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91DF5-52FB-AE57-7B10-1A52FF75881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53500B7-47D0-8A10-86EA-373F5D25D9F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AE79E25-68B4-6C3A-22B1-EED413A2786E}"/>
              </a:ext>
            </a:extLst>
          </p:cNvPr>
          <p:cNvSpPr>
            <a:spLocks noGrp="1"/>
          </p:cNvSpPr>
          <p:nvPr>
            <p:ph type="dt" sz="half" idx="10"/>
          </p:nvPr>
        </p:nvSpPr>
        <p:spPr/>
        <p:txBody>
          <a:bodyPr/>
          <a:lstStyle/>
          <a:p>
            <a:fld id="{D7A66728-552E-4E56-96C9-1D0F929FACF6}" type="datetimeFigureOut">
              <a:rPr lang="en-GB" smtClean="0"/>
              <a:t>14/10/2025</a:t>
            </a:fld>
            <a:endParaRPr lang="en-GB"/>
          </a:p>
        </p:txBody>
      </p:sp>
      <p:sp>
        <p:nvSpPr>
          <p:cNvPr id="5" name="Footer Placeholder 4">
            <a:extLst>
              <a:ext uri="{FF2B5EF4-FFF2-40B4-BE49-F238E27FC236}">
                <a16:creationId xmlns:a16="http://schemas.microsoft.com/office/drawing/2014/main" id="{4EA0D9F9-B91C-F0CC-0E6B-F8F323AA1F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A85994-A5F6-CABD-87A5-82967016C579}"/>
              </a:ext>
            </a:extLst>
          </p:cNvPr>
          <p:cNvSpPr>
            <a:spLocks noGrp="1"/>
          </p:cNvSpPr>
          <p:nvPr>
            <p:ph type="sldNum" sz="quarter" idx="12"/>
          </p:nvPr>
        </p:nvSpPr>
        <p:spPr/>
        <p:txBody>
          <a:bodyPr/>
          <a:lstStyle/>
          <a:p>
            <a:fld id="{662EC4AD-D225-44D6-AB7E-D90B8B7923FC}" type="slidenum">
              <a:rPr lang="en-GB" smtClean="0"/>
              <a:t>‹#›</a:t>
            </a:fld>
            <a:endParaRPr lang="en-GB"/>
          </a:p>
        </p:txBody>
      </p:sp>
    </p:spTree>
    <p:extLst>
      <p:ext uri="{BB962C8B-B14F-4D97-AF65-F5344CB8AC3E}">
        <p14:creationId xmlns:p14="http://schemas.microsoft.com/office/powerpoint/2010/main" val="1734790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847BAD-31C2-A250-4E91-6837DD13EB0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D930113-77AE-06EE-7BE5-E8DCBEA3C87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E8242D0-71BB-8EC5-1347-87355BD92A09}"/>
              </a:ext>
            </a:extLst>
          </p:cNvPr>
          <p:cNvSpPr>
            <a:spLocks noGrp="1"/>
          </p:cNvSpPr>
          <p:nvPr>
            <p:ph type="dt" sz="half" idx="10"/>
          </p:nvPr>
        </p:nvSpPr>
        <p:spPr/>
        <p:txBody>
          <a:bodyPr/>
          <a:lstStyle/>
          <a:p>
            <a:fld id="{D7A66728-552E-4E56-96C9-1D0F929FACF6}" type="datetimeFigureOut">
              <a:rPr lang="en-GB" smtClean="0"/>
              <a:t>14/10/2025</a:t>
            </a:fld>
            <a:endParaRPr lang="en-GB"/>
          </a:p>
        </p:txBody>
      </p:sp>
      <p:sp>
        <p:nvSpPr>
          <p:cNvPr id="5" name="Footer Placeholder 4">
            <a:extLst>
              <a:ext uri="{FF2B5EF4-FFF2-40B4-BE49-F238E27FC236}">
                <a16:creationId xmlns:a16="http://schemas.microsoft.com/office/drawing/2014/main" id="{76D59DF1-F992-0D6D-6A8E-CED06ACB19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4512F8-2F4F-D194-346D-C62C15453402}"/>
              </a:ext>
            </a:extLst>
          </p:cNvPr>
          <p:cNvSpPr>
            <a:spLocks noGrp="1"/>
          </p:cNvSpPr>
          <p:nvPr>
            <p:ph type="sldNum" sz="quarter" idx="12"/>
          </p:nvPr>
        </p:nvSpPr>
        <p:spPr/>
        <p:txBody>
          <a:bodyPr/>
          <a:lstStyle/>
          <a:p>
            <a:fld id="{662EC4AD-D225-44D6-AB7E-D90B8B7923FC}" type="slidenum">
              <a:rPr lang="en-GB" smtClean="0"/>
              <a:t>‹#›</a:t>
            </a:fld>
            <a:endParaRPr lang="en-GB"/>
          </a:p>
        </p:txBody>
      </p:sp>
    </p:spTree>
    <p:extLst>
      <p:ext uri="{BB962C8B-B14F-4D97-AF65-F5344CB8AC3E}">
        <p14:creationId xmlns:p14="http://schemas.microsoft.com/office/powerpoint/2010/main" val="248048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098C0-AA6D-F073-9A76-07F7CBB2F88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D3E165A-8137-A14A-D349-151CF32B441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9D7FFDC-C091-7FFC-EB8F-6AF0AD07346E}"/>
              </a:ext>
            </a:extLst>
          </p:cNvPr>
          <p:cNvSpPr>
            <a:spLocks noGrp="1"/>
          </p:cNvSpPr>
          <p:nvPr>
            <p:ph type="dt" sz="half" idx="10"/>
          </p:nvPr>
        </p:nvSpPr>
        <p:spPr/>
        <p:txBody>
          <a:bodyPr/>
          <a:lstStyle/>
          <a:p>
            <a:fld id="{D7A66728-552E-4E56-96C9-1D0F929FACF6}" type="datetimeFigureOut">
              <a:rPr lang="en-GB" smtClean="0"/>
              <a:t>14/10/2025</a:t>
            </a:fld>
            <a:endParaRPr lang="en-GB"/>
          </a:p>
        </p:txBody>
      </p:sp>
      <p:sp>
        <p:nvSpPr>
          <p:cNvPr id="5" name="Footer Placeholder 4">
            <a:extLst>
              <a:ext uri="{FF2B5EF4-FFF2-40B4-BE49-F238E27FC236}">
                <a16:creationId xmlns:a16="http://schemas.microsoft.com/office/drawing/2014/main" id="{72A94580-5121-E4B1-D3ED-C47CDC5D2C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56F88A-2E85-EECB-58A1-DB665AB69109}"/>
              </a:ext>
            </a:extLst>
          </p:cNvPr>
          <p:cNvSpPr>
            <a:spLocks noGrp="1"/>
          </p:cNvSpPr>
          <p:nvPr>
            <p:ph type="sldNum" sz="quarter" idx="12"/>
          </p:nvPr>
        </p:nvSpPr>
        <p:spPr/>
        <p:txBody>
          <a:bodyPr/>
          <a:lstStyle/>
          <a:p>
            <a:fld id="{662EC4AD-D225-44D6-AB7E-D90B8B7923FC}" type="slidenum">
              <a:rPr lang="en-GB" smtClean="0"/>
              <a:t>‹#›</a:t>
            </a:fld>
            <a:endParaRPr lang="en-GB"/>
          </a:p>
        </p:txBody>
      </p:sp>
    </p:spTree>
    <p:extLst>
      <p:ext uri="{BB962C8B-B14F-4D97-AF65-F5344CB8AC3E}">
        <p14:creationId xmlns:p14="http://schemas.microsoft.com/office/powerpoint/2010/main" val="51975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63EEF-6C85-31DA-C5DE-DE051734BFD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E833362-AF51-6EC0-EAD5-2CD04A03CC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D7CBB72-1BCC-48A9-28E8-802A403C6929}"/>
              </a:ext>
            </a:extLst>
          </p:cNvPr>
          <p:cNvSpPr>
            <a:spLocks noGrp="1"/>
          </p:cNvSpPr>
          <p:nvPr>
            <p:ph type="dt" sz="half" idx="10"/>
          </p:nvPr>
        </p:nvSpPr>
        <p:spPr/>
        <p:txBody>
          <a:bodyPr/>
          <a:lstStyle/>
          <a:p>
            <a:fld id="{D7A66728-552E-4E56-96C9-1D0F929FACF6}" type="datetimeFigureOut">
              <a:rPr lang="en-GB" smtClean="0"/>
              <a:t>14/10/2025</a:t>
            </a:fld>
            <a:endParaRPr lang="en-GB"/>
          </a:p>
        </p:txBody>
      </p:sp>
      <p:sp>
        <p:nvSpPr>
          <p:cNvPr id="5" name="Footer Placeholder 4">
            <a:extLst>
              <a:ext uri="{FF2B5EF4-FFF2-40B4-BE49-F238E27FC236}">
                <a16:creationId xmlns:a16="http://schemas.microsoft.com/office/drawing/2014/main" id="{5628533D-B450-42DA-6680-325940B17C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9E3658-1FF2-52F5-9F3A-40062B305224}"/>
              </a:ext>
            </a:extLst>
          </p:cNvPr>
          <p:cNvSpPr>
            <a:spLocks noGrp="1"/>
          </p:cNvSpPr>
          <p:nvPr>
            <p:ph type="sldNum" sz="quarter" idx="12"/>
          </p:nvPr>
        </p:nvSpPr>
        <p:spPr/>
        <p:txBody>
          <a:bodyPr/>
          <a:lstStyle/>
          <a:p>
            <a:fld id="{662EC4AD-D225-44D6-AB7E-D90B8B7923FC}" type="slidenum">
              <a:rPr lang="en-GB" smtClean="0"/>
              <a:t>‹#›</a:t>
            </a:fld>
            <a:endParaRPr lang="en-GB"/>
          </a:p>
        </p:txBody>
      </p:sp>
    </p:spTree>
    <p:extLst>
      <p:ext uri="{BB962C8B-B14F-4D97-AF65-F5344CB8AC3E}">
        <p14:creationId xmlns:p14="http://schemas.microsoft.com/office/powerpoint/2010/main" val="232934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D69B-2953-69FD-5F84-DC4165FDB00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1350EFB-E7E5-4A78-6C15-57DDEE80A37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59950F3-A54F-E0ED-1A76-F39CD64F632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E92084B-AA19-CDDA-F148-193D5EC314FC}"/>
              </a:ext>
            </a:extLst>
          </p:cNvPr>
          <p:cNvSpPr>
            <a:spLocks noGrp="1"/>
          </p:cNvSpPr>
          <p:nvPr>
            <p:ph type="dt" sz="half" idx="10"/>
          </p:nvPr>
        </p:nvSpPr>
        <p:spPr/>
        <p:txBody>
          <a:bodyPr/>
          <a:lstStyle/>
          <a:p>
            <a:fld id="{D7A66728-552E-4E56-96C9-1D0F929FACF6}" type="datetimeFigureOut">
              <a:rPr lang="en-GB" smtClean="0"/>
              <a:t>14/10/2025</a:t>
            </a:fld>
            <a:endParaRPr lang="en-GB"/>
          </a:p>
        </p:txBody>
      </p:sp>
      <p:sp>
        <p:nvSpPr>
          <p:cNvPr id="6" name="Footer Placeholder 5">
            <a:extLst>
              <a:ext uri="{FF2B5EF4-FFF2-40B4-BE49-F238E27FC236}">
                <a16:creationId xmlns:a16="http://schemas.microsoft.com/office/drawing/2014/main" id="{5151F433-3A63-A0D4-92E7-51CE8D9CEC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28E2CB-3856-5416-11B2-273D3578241B}"/>
              </a:ext>
            </a:extLst>
          </p:cNvPr>
          <p:cNvSpPr>
            <a:spLocks noGrp="1"/>
          </p:cNvSpPr>
          <p:nvPr>
            <p:ph type="sldNum" sz="quarter" idx="12"/>
          </p:nvPr>
        </p:nvSpPr>
        <p:spPr/>
        <p:txBody>
          <a:bodyPr/>
          <a:lstStyle/>
          <a:p>
            <a:fld id="{662EC4AD-D225-44D6-AB7E-D90B8B7923FC}" type="slidenum">
              <a:rPr lang="en-GB" smtClean="0"/>
              <a:t>‹#›</a:t>
            </a:fld>
            <a:endParaRPr lang="en-GB"/>
          </a:p>
        </p:txBody>
      </p:sp>
    </p:spTree>
    <p:extLst>
      <p:ext uri="{BB962C8B-B14F-4D97-AF65-F5344CB8AC3E}">
        <p14:creationId xmlns:p14="http://schemas.microsoft.com/office/powerpoint/2010/main" val="3349715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74D2D-8E5D-DE4E-4980-C8BE25B1303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FDCC4C8-34F9-F410-5DE2-044648A27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46F5217-FDDF-54A3-2848-928F37D8AEA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5A12BDD-D2A6-39EA-6086-966E8B41A5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C2B2ACC-8A33-6AF5-C0D2-7165CECC908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3FD846C-AA6A-C828-3804-A173F6354E68}"/>
              </a:ext>
            </a:extLst>
          </p:cNvPr>
          <p:cNvSpPr>
            <a:spLocks noGrp="1"/>
          </p:cNvSpPr>
          <p:nvPr>
            <p:ph type="dt" sz="half" idx="10"/>
          </p:nvPr>
        </p:nvSpPr>
        <p:spPr/>
        <p:txBody>
          <a:bodyPr/>
          <a:lstStyle/>
          <a:p>
            <a:fld id="{D7A66728-552E-4E56-96C9-1D0F929FACF6}" type="datetimeFigureOut">
              <a:rPr lang="en-GB" smtClean="0"/>
              <a:t>14/10/2025</a:t>
            </a:fld>
            <a:endParaRPr lang="en-GB"/>
          </a:p>
        </p:txBody>
      </p:sp>
      <p:sp>
        <p:nvSpPr>
          <p:cNvPr id="8" name="Footer Placeholder 7">
            <a:extLst>
              <a:ext uri="{FF2B5EF4-FFF2-40B4-BE49-F238E27FC236}">
                <a16:creationId xmlns:a16="http://schemas.microsoft.com/office/drawing/2014/main" id="{7E63FDA7-AEF1-AE1E-1D9A-B03E25CF75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06D33-171F-351A-FC21-7117F154396B}"/>
              </a:ext>
            </a:extLst>
          </p:cNvPr>
          <p:cNvSpPr>
            <a:spLocks noGrp="1"/>
          </p:cNvSpPr>
          <p:nvPr>
            <p:ph type="sldNum" sz="quarter" idx="12"/>
          </p:nvPr>
        </p:nvSpPr>
        <p:spPr/>
        <p:txBody>
          <a:bodyPr/>
          <a:lstStyle/>
          <a:p>
            <a:fld id="{662EC4AD-D225-44D6-AB7E-D90B8B7923FC}" type="slidenum">
              <a:rPr lang="en-GB" smtClean="0"/>
              <a:t>‹#›</a:t>
            </a:fld>
            <a:endParaRPr lang="en-GB"/>
          </a:p>
        </p:txBody>
      </p:sp>
    </p:spTree>
    <p:extLst>
      <p:ext uri="{BB962C8B-B14F-4D97-AF65-F5344CB8AC3E}">
        <p14:creationId xmlns:p14="http://schemas.microsoft.com/office/powerpoint/2010/main" val="423661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E2C7A-37DE-1791-CB43-E0A3F4A0D68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44AA3FB-63A1-227C-A8B8-B668841983E6}"/>
              </a:ext>
            </a:extLst>
          </p:cNvPr>
          <p:cNvSpPr>
            <a:spLocks noGrp="1"/>
          </p:cNvSpPr>
          <p:nvPr>
            <p:ph type="dt" sz="half" idx="10"/>
          </p:nvPr>
        </p:nvSpPr>
        <p:spPr/>
        <p:txBody>
          <a:bodyPr/>
          <a:lstStyle/>
          <a:p>
            <a:fld id="{D7A66728-552E-4E56-96C9-1D0F929FACF6}" type="datetimeFigureOut">
              <a:rPr lang="en-GB" smtClean="0"/>
              <a:t>14/10/2025</a:t>
            </a:fld>
            <a:endParaRPr lang="en-GB"/>
          </a:p>
        </p:txBody>
      </p:sp>
      <p:sp>
        <p:nvSpPr>
          <p:cNvPr id="4" name="Footer Placeholder 3">
            <a:extLst>
              <a:ext uri="{FF2B5EF4-FFF2-40B4-BE49-F238E27FC236}">
                <a16:creationId xmlns:a16="http://schemas.microsoft.com/office/drawing/2014/main" id="{B1FC410C-A992-B7B9-A3E9-89301D201F6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039D82-3973-87E9-1762-DF8E5E95DC16}"/>
              </a:ext>
            </a:extLst>
          </p:cNvPr>
          <p:cNvSpPr>
            <a:spLocks noGrp="1"/>
          </p:cNvSpPr>
          <p:nvPr>
            <p:ph type="sldNum" sz="quarter" idx="12"/>
          </p:nvPr>
        </p:nvSpPr>
        <p:spPr/>
        <p:txBody>
          <a:bodyPr/>
          <a:lstStyle/>
          <a:p>
            <a:fld id="{662EC4AD-D225-44D6-AB7E-D90B8B7923FC}" type="slidenum">
              <a:rPr lang="en-GB" smtClean="0"/>
              <a:t>‹#›</a:t>
            </a:fld>
            <a:endParaRPr lang="en-GB"/>
          </a:p>
        </p:txBody>
      </p:sp>
    </p:spTree>
    <p:extLst>
      <p:ext uri="{BB962C8B-B14F-4D97-AF65-F5344CB8AC3E}">
        <p14:creationId xmlns:p14="http://schemas.microsoft.com/office/powerpoint/2010/main" val="13360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71431A-95B6-ADAB-2241-B1DC16C84077}"/>
              </a:ext>
            </a:extLst>
          </p:cNvPr>
          <p:cNvSpPr>
            <a:spLocks noGrp="1"/>
          </p:cNvSpPr>
          <p:nvPr>
            <p:ph type="dt" sz="half" idx="10"/>
          </p:nvPr>
        </p:nvSpPr>
        <p:spPr/>
        <p:txBody>
          <a:bodyPr/>
          <a:lstStyle/>
          <a:p>
            <a:fld id="{D7A66728-552E-4E56-96C9-1D0F929FACF6}" type="datetimeFigureOut">
              <a:rPr lang="en-GB" smtClean="0"/>
              <a:t>14/10/2025</a:t>
            </a:fld>
            <a:endParaRPr lang="en-GB"/>
          </a:p>
        </p:txBody>
      </p:sp>
      <p:sp>
        <p:nvSpPr>
          <p:cNvPr id="3" name="Footer Placeholder 2">
            <a:extLst>
              <a:ext uri="{FF2B5EF4-FFF2-40B4-BE49-F238E27FC236}">
                <a16:creationId xmlns:a16="http://schemas.microsoft.com/office/drawing/2014/main" id="{AEF451E4-D995-42BC-E00C-4C772E98F6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1C79F1F-1F87-AB3D-5402-2E517F108385}"/>
              </a:ext>
            </a:extLst>
          </p:cNvPr>
          <p:cNvSpPr>
            <a:spLocks noGrp="1"/>
          </p:cNvSpPr>
          <p:nvPr>
            <p:ph type="sldNum" sz="quarter" idx="12"/>
          </p:nvPr>
        </p:nvSpPr>
        <p:spPr/>
        <p:txBody>
          <a:bodyPr/>
          <a:lstStyle/>
          <a:p>
            <a:fld id="{662EC4AD-D225-44D6-AB7E-D90B8B7923FC}" type="slidenum">
              <a:rPr lang="en-GB" smtClean="0"/>
              <a:t>‹#›</a:t>
            </a:fld>
            <a:endParaRPr lang="en-GB"/>
          </a:p>
        </p:txBody>
      </p:sp>
    </p:spTree>
    <p:extLst>
      <p:ext uri="{BB962C8B-B14F-4D97-AF65-F5344CB8AC3E}">
        <p14:creationId xmlns:p14="http://schemas.microsoft.com/office/powerpoint/2010/main" val="65764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6E30A-B941-F24D-06B5-A35A9DD0B91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F9AEFD3-2418-DAB2-B89B-C24EBF58CF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103C4A9-FCFE-76F3-D0AD-6C3B87ED9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638C812-DF46-9529-A315-D0DE96019743}"/>
              </a:ext>
            </a:extLst>
          </p:cNvPr>
          <p:cNvSpPr>
            <a:spLocks noGrp="1"/>
          </p:cNvSpPr>
          <p:nvPr>
            <p:ph type="dt" sz="half" idx="10"/>
          </p:nvPr>
        </p:nvSpPr>
        <p:spPr/>
        <p:txBody>
          <a:bodyPr/>
          <a:lstStyle/>
          <a:p>
            <a:fld id="{D7A66728-552E-4E56-96C9-1D0F929FACF6}" type="datetimeFigureOut">
              <a:rPr lang="en-GB" smtClean="0"/>
              <a:t>14/10/2025</a:t>
            </a:fld>
            <a:endParaRPr lang="en-GB"/>
          </a:p>
        </p:txBody>
      </p:sp>
      <p:sp>
        <p:nvSpPr>
          <p:cNvPr id="6" name="Footer Placeholder 5">
            <a:extLst>
              <a:ext uri="{FF2B5EF4-FFF2-40B4-BE49-F238E27FC236}">
                <a16:creationId xmlns:a16="http://schemas.microsoft.com/office/drawing/2014/main" id="{78DABFEE-8A81-FDF1-E56A-94E34F087D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9BDC09-3CF1-B107-35E0-AEF8B42D276E}"/>
              </a:ext>
            </a:extLst>
          </p:cNvPr>
          <p:cNvSpPr>
            <a:spLocks noGrp="1"/>
          </p:cNvSpPr>
          <p:nvPr>
            <p:ph type="sldNum" sz="quarter" idx="12"/>
          </p:nvPr>
        </p:nvSpPr>
        <p:spPr/>
        <p:txBody>
          <a:bodyPr/>
          <a:lstStyle/>
          <a:p>
            <a:fld id="{662EC4AD-D225-44D6-AB7E-D90B8B7923FC}" type="slidenum">
              <a:rPr lang="en-GB" smtClean="0"/>
              <a:t>‹#›</a:t>
            </a:fld>
            <a:endParaRPr lang="en-GB"/>
          </a:p>
        </p:txBody>
      </p:sp>
    </p:spTree>
    <p:extLst>
      <p:ext uri="{BB962C8B-B14F-4D97-AF65-F5344CB8AC3E}">
        <p14:creationId xmlns:p14="http://schemas.microsoft.com/office/powerpoint/2010/main" val="389303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1A4C-9041-B7DD-7241-5340BED4DC4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1D68679-044C-6D02-CA1C-683619776C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58956C6-A510-8D10-7CE3-0CA098F81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A6A3F71-C365-EBEC-CD87-3E06ADEAEC3C}"/>
              </a:ext>
            </a:extLst>
          </p:cNvPr>
          <p:cNvSpPr>
            <a:spLocks noGrp="1"/>
          </p:cNvSpPr>
          <p:nvPr>
            <p:ph type="dt" sz="half" idx="10"/>
          </p:nvPr>
        </p:nvSpPr>
        <p:spPr/>
        <p:txBody>
          <a:bodyPr/>
          <a:lstStyle/>
          <a:p>
            <a:fld id="{D7A66728-552E-4E56-96C9-1D0F929FACF6}" type="datetimeFigureOut">
              <a:rPr lang="en-GB" smtClean="0"/>
              <a:t>14/10/2025</a:t>
            </a:fld>
            <a:endParaRPr lang="en-GB"/>
          </a:p>
        </p:txBody>
      </p:sp>
      <p:sp>
        <p:nvSpPr>
          <p:cNvPr id="6" name="Footer Placeholder 5">
            <a:extLst>
              <a:ext uri="{FF2B5EF4-FFF2-40B4-BE49-F238E27FC236}">
                <a16:creationId xmlns:a16="http://schemas.microsoft.com/office/drawing/2014/main" id="{6579AD46-C610-FA1A-022A-55E18876E2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02B4D1-BFD1-668B-C6E5-FDF292840000}"/>
              </a:ext>
            </a:extLst>
          </p:cNvPr>
          <p:cNvSpPr>
            <a:spLocks noGrp="1"/>
          </p:cNvSpPr>
          <p:nvPr>
            <p:ph type="sldNum" sz="quarter" idx="12"/>
          </p:nvPr>
        </p:nvSpPr>
        <p:spPr/>
        <p:txBody>
          <a:bodyPr/>
          <a:lstStyle/>
          <a:p>
            <a:fld id="{662EC4AD-D225-44D6-AB7E-D90B8B7923FC}" type="slidenum">
              <a:rPr lang="en-GB" smtClean="0"/>
              <a:t>‹#›</a:t>
            </a:fld>
            <a:endParaRPr lang="en-GB"/>
          </a:p>
        </p:txBody>
      </p:sp>
    </p:spTree>
    <p:extLst>
      <p:ext uri="{BB962C8B-B14F-4D97-AF65-F5344CB8AC3E}">
        <p14:creationId xmlns:p14="http://schemas.microsoft.com/office/powerpoint/2010/main" val="3899961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16D62-9FCF-3D1B-251D-1BC0C14ADA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877DBA3-D95C-F680-9428-D5B214D416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6385933-24FD-11E1-200C-74DE2DA9E5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A66728-552E-4E56-96C9-1D0F929FACF6}" type="datetimeFigureOut">
              <a:rPr lang="en-GB" smtClean="0"/>
              <a:t>14/10/2025</a:t>
            </a:fld>
            <a:endParaRPr lang="en-GB"/>
          </a:p>
        </p:txBody>
      </p:sp>
      <p:sp>
        <p:nvSpPr>
          <p:cNvPr id="5" name="Footer Placeholder 4">
            <a:extLst>
              <a:ext uri="{FF2B5EF4-FFF2-40B4-BE49-F238E27FC236}">
                <a16:creationId xmlns:a16="http://schemas.microsoft.com/office/drawing/2014/main" id="{5A8A1CEC-40A4-F992-621B-E698B4D33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A111ED0-8315-18E2-453C-A50C7A4165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2EC4AD-D225-44D6-AB7E-D90B8B7923FC}" type="slidenum">
              <a:rPr lang="en-GB" smtClean="0"/>
              <a:t>‹#›</a:t>
            </a:fld>
            <a:endParaRPr lang="en-GB"/>
          </a:p>
        </p:txBody>
      </p:sp>
    </p:spTree>
    <p:extLst>
      <p:ext uri="{BB962C8B-B14F-4D97-AF65-F5344CB8AC3E}">
        <p14:creationId xmlns:p14="http://schemas.microsoft.com/office/powerpoint/2010/main" val="3013444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32.png"/><Relationship Id="rId5"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4.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35.png"/><Relationship Id="rId5"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12.svg"/></Relationships>
</file>

<file path=ppt/slides/_rels/slide1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7.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8.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40.png"/><Relationship Id="rId5" Type="http://schemas.openxmlformats.org/officeDocument/2006/relationships/image" Target="../media/image6.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1.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2.xml"/><Relationship Id="rId3" Type="http://schemas.openxmlformats.org/officeDocument/2006/relationships/image" Target="../media/image2.png"/><Relationship Id="rId7" Type="http://schemas.openxmlformats.org/officeDocument/2006/relationships/slide" Target="slide5.xml"/><Relationship Id="rId12" Type="http://schemas.openxmlformats.org/officeDocument/2006/relationships/slide" Target="slide11.xml"/><Relationship Id="rId17" Type="http://schemas.openxmlformats.org/officeDocument/2006/relationships/image" Target="../media/image8.svg"/><Relationship Id="rId2" Type="http://schemas.openxmlformats.org/officeDocument/2006/relationships/slideLayout" Target="../slideLayouts/slideLayout7.xml"/><Relationship Id="rId16" Type="http://schemas.openxmlformats.org/officeDocument/2006/relationships/image" Target="../media/image7.png"/><Relationship Id="rId1" Type="http://schemas.openxmlformats.org/officeDocument/2006/relationships/tags" Target="../tags/tag3.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image" Target="../media/image6.png"/><Relationship Id="rId15" Type="http://schemas.openxmlformats.org/officeDocument/2006/relationships/slide" Target="slide19.xml"/><Relationship Id="rId10" Type="http://schemas.openxmlformats.org/officeDocument/2006/relationships/slide" Target="slide8.xml"/><Relationship Id="rId4" Type="http://schemas.openxmlformats.org/officeDocument/2006/relationships/image" Target="../media/image3.svg"/><Relationship Id="rId9" Type="http://schemas.openxmlformats.org/officeDocument/2006/relationships/slide" Target="slide7.xml"/><Relationship Id="rId1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6.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6.png"/><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hyperlink" Target="mailto:training@ucas.ac.uk" TargetMode="External"/><Relationship Id="rId5" Type="http://schemas.openxmlformats.org/officeDocument/2006/relationships/image" Target="../media/image6.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14.svg"/><Relationship Id="rId4" Type="http://schemas.openxmlformats.org/officeDocument/2006/relationships/image" Target="../media/image3.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3.sv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3.svg"/><Relationship Id="rId10" Type="http://schemas.openxmlformats.org/officeDocument/2006/relationships/image" Target="../media/image20.svg"/><Relationship Id="rId4" Type="http://schemas.openxmlformats.org/officeDocument/2006/relationships/image" Target="../media/image2.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1.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6.png"/><Relationship Id="rId11" Type="http://schemas.openxmlformats.org/officeDocument/2006/relationships/image" Target="../media/image24.svg"/><Relationship Id="rId5" Type="http://schemas.openxmlformats.org/officeDocument/2006/relationships/image" Target="../media/image3.sv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5.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3.svg"/><Relationship Id="rId10" Type="http://schemas.openxmlformats.org/officeDocument/2006/relationships/image" Target="../media/image27.svg"/><Relationship Id="rId4" Type="http://schemas.openxmlformats.org/officeDocument/2006/relationships/image" Target="../media/image2.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1.png"/><Relationship Id="rId11" Type="http://schemas.openxmlformats.org/officeDocument/2006/relationships/image" Target="../media/image31.svg"/><Relationship Id="rId5" Type="http://schemas.openxmlformats.org/officeDocument/2006/relationships/image" Target="../media/image6.png"/><Relationship Id="rId10" Type="http://schemas.openxmlformats.org/officeDocument/2006/relationships/image" Target="../media/image30.png"/><Relationship Id="rId4" Type="http://schemas.openxmlformats.org/officeDocument/2006/relationships/image" Target="../media/image3.sv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C745A8-DF18-C625-9500-B7F20AFC910B}"/>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DC875CF3-7954-E533-77C7-9D446A1EAF26}"/>
                </a:ext>
              </a:extLst>
            </p:cNvPr>
            <p:cNvSpPr/>
            <p:nvPr/>
          </p:nvSpPr>
          <p:spPr>
            <a:xfrm>
              <a:off x="0" y="0"/>
              <a:ext cx="12192000" cy="6858000"/>
            </a:xfrm>
            <a:prstGeom prst="rect">
              <a:avLst/>
            </a:prstGeom>
            <a:solidFill>
              <a:srgbClr val="132433"/>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F8CE4A44-0618-21A0-FE4B-A63374B95CE3}"/>
                </a:ext>
              </a:extLst>
            </p:cNvPr>
            <p:cNvPicPr>
              <a:picLocks noChangeAspect="1"/>
            </p:cNvPicPr>
            <p:nvPr/>
          </p:nvPicPr>
          <p:blipFill>
            <a:blip r:embed="rId3"/>
            <a:stretch>
              <a:fillRect/>
            </a:stretch>
          </p:blipFill>
          <p:spPr>
            <a:xfrm>
              <a:off x="11196973" y="170818"/>
              <a:ext cx="749247" cy="468279"/>
            </a:xfrm>
            <a:prstGeom prst="rect">
              <a:avLst/>
            </a:prstGeom>
          </p:spPr>
        </p:pic>
        <p:sp>
          <p:nvSpPr>
            <p:cNvPr id="7" name="Rectangle 6">
              <a:extLst>
                <a:ext uri="{FF2B5EF4-FFF2-40B4-BE49-F238E27FC236}">
                  <a16:creationId xmlns:a16="http://schemas.microsoft.com/office/drawing/2014/main" id="{9297BCE4-8AA3-F1EE-94A7-B932D9D7E4B2}"/>
                </a:ext>
              </a:extLst>
            </p:cNvPr>
            <p:cNvSpPr/>
            <p:nvPr/>
          </p:nvSpPr>
          <p:spPr>
            <a:xfrm>
              <a:off x="2989006" y="3156155"/>
              <a:ext cx="6508955" cy="511277"/>
            </a:xfrm>
            <a:prstGeom prst="rect">
              <a:avLst/>
            </a:prstGeom>
            <a:solidFill>
              <a:srgbClr val="F15D3D"/>
            </a:solidFill>
            <a:ln>
              <a:solidFill>
                <a:srgbClr val="F375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3827D309-F249-6FD6-1F3D-38E0B407F599}"/>
                </a:ext>
              </a:extLst>
            </p:cNvPr>
            <p:cNvSpPr txBox="1"/>
            <p:nvPr/>
          </p:nvSpPr>
          <p:spPr>
            <a:xfrm>
              <a:off x="398207" y="6511101"/>
              <a:ext cx="3672348" cy="253916"/>
            </a:xfrm>
            <a:prstGeom prst="rect">
              <a:avLst/>
            </a:prstGeom>
            <a:noFill/>
          </p:spPr>
          <p:txBody>
            <a:bodyPr wrap="square">
              <a:spAutoFit/>
            </a:bodyPr>
            <a:lstStyle/>
            <a:p>
              <a:r>
                <a:rPr lang="en-GB" sz="1050" dirty="0">
                  <a:solidFill>
                    <a:schemeClr val="bg1"/>
                  </a:solidFill>
                </a:rPr>
                <a:t>Public</a:t>
              </a:r>
            </a:p>
          </p:txBody>
        </p:sp>
        <p:pic>
          <p:nvPicPr>
            <p:cNvPr id="13" name="Graphic 12" descr="Shield with solid fill">
              <a:extLst>
                <a:ext uri="{FF2B5EF4-FFF2-40B4-BE49-F238E27FC236}">
                  <a16:creationId xmlns:a16="http://schemas.microsoft.com/office/drawing/2014/main" id="{F85B00D4-F77A-F4F0-5980-BEF962170B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720" y="6528675"/>
              <a:ext cx="218768" cy="218768"/>
            </a:xfrm>
            <a:prstGeom prst="rect">
              <a:avLst/>
            </a:prstGeom>
          </p:spPr>
        </p:pic>
        <p:pic>
          <p:nvPicPr>
            <p:cNvPr id="15" name="Graphic 14" descr="Badge 1 with solid fill">
              <a:extLst>
                <a:ext uri="{FF2B5EF4-FFF2-40B4-BE49-F238E27FC236}">
                  <a16:creationId xmlns:a16="http://schemas.microsoft.com/office/drawing/2014/main" id="{5EED9A7B-A5C3-D869-A798-62A3B1D532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84076" y="6225038"/>
              <a:ext cx="462143" cy="462143"/>
            </a:xfrm>
            <a:prstGeom prst="rect">
              <a:avLst/>
            </a:prstGeom>
          </p:spPr>
        </p:pic>
        <p:sp>
          <p:nvSpPr>
            <p:cNvPr id="16" name="TextBox 15">
              <a:extLst>
                <a:ext uri="{FF2B5EF4-FFF2-40B4-BE49-F238E27FC236}">
                  <a16:creationId xmlns:a16="http://schemas.microsoft.com/office/drawing/2014/main" id="{3B999CF4-19A8-B055-F547-09B7B344DFB7}"/>
                </a:ext>
              </a:extLst>
            </p:cNvPr>
            <p:cNvSpPr txBox="1"/>
            <p:nvPr/>
          </p:nvSpPr>
          <p:spPr>
            <a:xfrm>
              <a:off x="813270" y="1401829"/>
              <a:ext cx="10825315" cy="1754326"/>
            </a:xfrm>
            <a:prstGeom prst="rect">
              <a:avLst/>
            </a:prstGeom>
            <a:noFill/>
          </p:spPr>
          <p:txBody>
            <a:bodyPr wrap="square" rtlCol="0">
              <a:spAutoFit/>
            </a:bodyPr>
            <a:lstStyle/>
            <a:p>
              <a:pPr algn="ctr"/>
              <a:r>
                <a:rPr lang="en-GB" sz="5400" dirty="0">
                  <a:solidFill>
                    <a:schemeClr val="bg1"/>
                  </a:solidFill>
                  <a:latin typeface="Bahnschrift SemiBold Condensed" panose="020B0502040204020203" pitchFamily="34" charset="0"/>
                </a:rPr>
                <a:t>GUIDE TO USING THE PROFESSIONAL DEVELOPMENT PLATFORM</a:t>
              </a:r>
            </a:p>
          </p:txBody>
        </p:sp>
        <p:sp>
          <p:nvSpPr>
            <p:cNvPr id="17" name="TextBox 16">
              <a:extLst>
                <a:ext uri="{FF2B5EF4-FFF2-40B4-BE49-F238E27FC236}">
                  <a16:creationId xmlns:a16="http://schemas.microsoft.com/office/drawing/2014/main" id="{9DD02F01-A8A6-A8F4-FB9D-559CE7171F56}"/>
                </a:ext>
              </a:extLst>
            </p:cNvPr>
            <p:cNvSpPr txBox="1"/>
            <p:nvPr/>
          </p:nvSpPr>
          <p:spPr>
            <a:xfrm>
              <a:off x="3406877" y="4019838"/>
              <a:ext cx="5378245" cy="369332"/>
            </a:xfrm>
            <a:prstGeom prst="rect">
              <a:avLst/>
            </a:prstGeom>
            <a:noFill/>
          </p:spPr>
          <p:txBody>
            <a:bodyPr wrap="square" rtlCol="0">
              <a:spAutoFit/>
            </a:bodyPr>
            <a:lstStyle/>
            <a:p>
              <a:pPr algn="ctr"/>
              <a:r>
                <a:rPr lang="en-GB" dirty="0">
                  <a:solidFill>
                    <a:schemeClr val="bg1"/>
                  </a:solidFill>
                </a:rPr>
                <a:t>Navigation, troubleshooting and FAQs</a:t>
              </a:r>
            </a:p>
          </p:txBody>
        </p:sp>
      </p:grpSp>
    </p:spTree>
    <p:custDataLst>
      <p:tags r:id="rId1"/>
    </p:custDataLst>
    <p:extLst>
      <p:ext uri="{BB962C8B-B14F-4D97-AF65-F5344CB8AC3E}">
        <p14:creationId xmlns:p14="http://schemas.microsoft.com/office/powerpoint/2010/main" val="2007810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C41D0-2C7C-169C-974B-9415C6AA4E85}"/>
            </a:ext>
          </a:extLst>
        </p:cNvPr>
        <p:cNvGrpSpPr/>
        <p:nvPr/>
      </p:nvGrpSpPr>
      <p:grpSpPr>
        <a:xfrm>
          <a:off x="0" y="0"/>
          <a:ext cx="0" cy="0"/>
          <a:chOff x="0" y="0"/>
          <a:chExt cx="0" cy="0"/>
        </a:xfrm>
      </p:grpSpPr>
      <p:pic>
        <p:nvPicPr>
          <p:cNvPr id="3" name="Picture 2" descr="A group of people sitting around tables in a classroom&#10;&#10;AI-generated content may be incorrect.">
            <a:extLst>
              <a:ext uri="{FF2B5EF4-FFF2-40B4-BE49-F238E27FC236}">
                <a16:creationId xmlns:a16="http://schemas.microsoft.com/office/drawing/2014/main" id="{192FEF32-5FC1-482B-F914-5F998D70A867}"/>
              </a:ext>
            </a:extLst>
          </p:cNvPr>
          <p:cNvPicPr>
            <a:picLocks noChangeAspect="1"/>
          </p:cNvPicPr>
          <p:nvPr/>
        </p:nvPicPr>
        <p:blipFill>
          <a:blip r:embed="rId3">
            <a:extLst>
              <a:ext uri="{28A0092B-C50C-407E-A947-70E740481C1C}">
                <a14:useLocalDpi xmlns:a14="http://schemas.microsoft.com/office/drawing/2010/main" val="0"/>
              </a:ext>
            </a:extLst>
          </a:blip>
          <a:srcRect l="5029" r="36342"/>
          <a:stretch>
            <a:fillRect/>
          </a:stretch>
        </p:blipFill>
        <p:spPr>
          <a:xfrm>
            <a:off x="6160850" y="0"/>
            <a:ext cx="6031150" cy="6858000"/>
          </a:xfrm>
          <a:prstGeom prst="rect">
            <a:avLst/>
          </a:prstGeom>
        </p:spPr>
      </p:pic>
      <p:pic>
        <p:nvPicPr>
          <p:cNvPr id="6" name="Picture 5">
            <a:extLst>
              <a:ext uri="{FF2B5EF4-FFF2-40B4-BE49-F238E27FC236}">
                <a16:creationId xmlns:a16="http://schemas.microsoft.com/office/drawing/2014/main" id="{7E379EB3-7638-60F0-6EE5-A01674830079}"/>
              </a:ext>
            </a:extLst>
          </p:cNvPr>
          <p:cNvPicPr>
            <a:picLocks noChangeAspect="1"/>
          </p:cNvPicPr>
          <p:nvPr/>
        </p:nvPicPr>
        <p:blipFill>
          <a:blip r:embed="rId4"/>
          <a:stretch>
            <a:fillRect/>
          </a:stretch>
        </p:blipFill>
        <p:spPr>
          <a:xfrm>
            <a:off x="11196973" y="170818"/>
            <a:ext cx="749247" cy="468279"/>
          </a:xfrm>
          <a:prstGeom prst="rect">
            <a:avLst/>
          </a:prstGeom>
        </p:spPr>
      </p:pic>
      <p:grpSp>
        <p:nvGrpSpPr>
          <p:cNvPr id="5" name="Group 4">
            <a:extLst>
              <a:ext uri="{FF2B5EF4-FFF2-40B4-BE49-F238E27FC236}">
                <a16:creationId xmlns:a16="http://schemas.microsoft.com/office/drawing/2014/main" id="{B8C505A6-5F93-BBCC-BF0F-38938CE60191}"/>
              </a:ext>
            </a:extLst>
          </p:cNvPr>
          <p:cNvGrpSpPr/>
          <p:nvPr/>
        </p:nvGrpSpPr>
        <p:grpSpPr>
          <a:xfrm>
            <a:off x="-96832" y="0"/>
            <a:ext cx="6303523" cy="6858000"/>
            <a:chOff x="-96832" y="0"/>
            <a:chExt cx="6303523" cy="6858000"/>
          </a:xfrm>
        </p:grpSpPr>
        <p:sp>
          <p:nvSpPr>
            <p:cNvPr id="4" name="Rectangle 3">
              <a:extLst>
                <a:ext uri="{FF2B5EF4-FFF2-40B4-BE49-F238E27FC236}">
                  <a16:creationId xmlns:a16="http://schemas.microsoft.com/office/drawing/2014/main" id="{6844981B-234B-5716-F24F-F93687EB19D1}"/>
                </a:ext>
              </a:extLst>
            </p:cNvPr>
            <p:cNvSpPr/>
            <p:nvPr/>
          </p:nvSpPr>
          <p:spPr>
            <a:xfrm>
              <a:off x="-96832" y="0"/>
              <a:ext cx="6303523" cy="6858000"/>
            </a:xfrm>
            <a:prstGeom prst="rect">
              <a:avLst/>
            </a:prstGeom>
            <a:solidFill>
              <a:srgbClr val="132433"/>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7AEE2E8-9AAF-9EE0-3169-BA5EF8B75A57}"/>
                </a:ext>
              </a:extLst>
            </p:cNvPr>
            <p:cNvSpPr txBox="1"/>
            <p:nvPr/>
          </p:nvSpPr>
          <p:spPr>
            <a:xfrm>
              <a:off x="398207" y="6511101"/>
              <a:ext cx="3672348" cy="253916"/>
            </a:xfrm>
            <a:prstGeom prst="rect">
              <a:avLst/>
            </a:prstGeom>
            <a:noFill/>
          </p:spPr>
          <p:txBody>
            <a:bodyPr wrap="square">
              <a:spAutoFit/>
            </a:bodyPr>
            <a:lstStyle/>
            <a:p>
              <a:r>
                <a:rPr lang="en-GB" sz="1050" dirty="0">
                  <a:solidFill>
                    <a:schemeClr val="bg1"/>
                  </a:solidFill>
                </a:rPr>
                <a:t>Public</a:t>
              </a:r>
            </a:p>
          </p:txBody>
        </p:sp>
        <p:pic>
          <p:nvPicPr>
            <p:cNvPr id="13" name="Graphic 12" descr="Shield with solid fill">
              <a:extLst>
                <a:ext uri="{FF2B5EF4-FFF2-40B4-BE49-F238E27FC236}">
                  <a16:creationId xmlns:a16="http://schemas.microsoft.com/office/drawing/2014/main" id="{906C80B8-1B61-AD38-9791-90BF1CC9C6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57" y="6546249"/>
              <a:ext cx="218768" cy="218768"/>
            </a:xfrm>
            <a:prstGeom prst="rect">
              <a:avLst/>
            </a:prstGeom>
          </p:spPr>
        </p:pic>
        <p:sp>
          <p:nvSpPr>
            <p:cNvPr id="16" name="TextBox 15">
              <a:extLst>
                <a:ext uri="{FF2B5EF4-FFF2-40B4-BE49-F238E27FC236}">
                  <a16:creationId xmlns:a16="http://schemas.microsoft.com/office/drawing/2014/main" id="{683525E7-5F43-5501-5FAB-5740CFB7F93B}"/>
                </a:ext>
              </a:extLst>
            </p:cNvPr>
            <p:cNvSpPr txBox="1"/>
            <p:nvPr/>
          </p:nvSpPr>
          <p:spPr>
            <a:xfrm>
              <a:off x="725392" y="2505670"/>
              <a:ext cx="4989453" cy="923330"/>
            </a:xfrm>
            <a:prstGeom prst="rect">
              <a:avLst/>
            </a:prstGeom>
            <a:noFill/>
          </p:spPr>
          <p:txBody>
            <a:bodyPr wrap="square" rtlCol="0">
              <a:spAutoFit/>
            </a:bodyPr>
            <a:lstStyle/>
            <a:p>
              <a:r>
                <a:rPr lang="en-GB" sz="5400" dirty="0">
                  <a:solidFill>
                    <a:schemeClr val="bg1"/>
                  </a:solidFill>
                  <a:latin typeface="Bahnschrift SemiBold Condensed" panose="020B0502040204020203" pitchFamily="34" charset="0"/>
                </a:rPr>
                <a:t>NAVIGATION</a:t>
              </a:r>
            </a:p>
          </p:txBody>
        </p:sp>
      </p:grpSp>
      <p:sp>
        <p:nvSpPr>
          <p:cNvPr id="2" name="TextBox 1">
            <a:extLst>
              <a:ext uri="{FF2B5EF4-FFF2-40B4-BE49-F238E27FC236}">
                <a16:creationId xmlns:a16="http://schemas.microsoft.com/office/drawing/2014/main" id="{EA72974C-57BD-69B5-5308-6DDD5E5E3942}"/>
              </a:ext>
            </a:extLst>
          </p:cNvPr>
          <p:cNvSpPr txBox="1"/>
          <p:nvPr/>
        </p:nvSpPr>
        <p:spPr>
          <a:xfrm>
            <a:off x="725392" y="3670684"/>
            <a:ext cx="3672348" cy="369332"/>
          </a:xfrm>
          <a:prstGeom prst="rect">
            <a:avLst/>
          </a:prstGeom>
          <a:noFill/>
        </p:spPr>
        <p:txBody>
          <a:bodyPr wrap="square" rtlCol="0">
            <a:spAutoFit/>
          </a:bodyPr>
          <a:lstStyle/>
          <a:p>
            <a:r>
              <a:rPr lang="en-GB" dirty="0">
                <a:solidFill>
                  <a:schemeClr val="bg1"/>
                </a:solidFill>
              </a:rPr>
              <a:t>Courses.</a:t>
            </a:r>
          </a:p>
        </p:txBody>
      </p:sp>
    </p:spTree>
    <p:custDataLst>
      <p:tags r:id="rId1"/>
    </p:custDataLst>
    <p:extLst>
      <p:ext uri="{BB962C8B-B14F-4D97-AF65-F5344CB8AC3E}">
        <p14:creationId xmlns:p14="http://schemas.microsoft.com/office/powerpoint/2010/main" val="4188742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C9DEF-A9D2-2970-89E1-F937337A0CB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B20C113-5D0B-74DB-B9E5-F6F41A596EA5}"/>
              </a:ext>
            </a:extLst>
          </p:cNvPr>
          <p:cNvSpPr/>
          <p:nvPr/>
        </p:nvSpPr>
        <p:spPr>
          <a:xfrm>
            <a:off x="0" y="0"/>
            <a:ext cx="379379" cy="6858000"/>
          </a:xfrm>
          <a:prstGeom prst="rect">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Shield with solid fill">
            <a:extLst>
              <a:ext uri="{FF2B5EF4-FFF2-40B4-BE49-F238E27FC236}">
                <a16:creationId xmlns:a16="http://schemas.microsoft.com/office/drawing/2014/main" id="{C47B64BB-46CB-7AA9-955A-7CE4330EDD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57" y="6546249"/>
            <a:ext cx="218768" cy="218768"/>
          </a:xfrm>
          <a:prstGeom prst="rect">
            <a:avLst/>
          </a:prstGeom>
        </p:spPr>
      </p:pic>
      <p:sp>
        <p:nvSpPr>
          <p:cNvPr id="4" name="TextBox 3">
            <a:extLst>
              <a:ext uri="{FF2B5EF4-FFF2-40B4-BE49-F238E27FC236}">
                <a16:creationId xmlns:a16="http://schemas.microsoft.com/office/drawing/2014/main" id="{385EBBDB-C477-AEF5-7B4A-BD6E016CDC22}"/>
              </a:ext>
            </a:extLst>
          </p:cNvPr>
          <p:cNvSpPr txBox="1"/>
          <p:nvPr/>
        </p:nvSpPr>
        <p:spPr>
          <a:xfrm>
            <a:off x="445536" y="6559273"/>
            <a:ext cx="3672348" cy="253916"/>
          </a:xfrm>
          <a:prstGeom prst="rect">
            <a:avLst/>
          </a:prstGeom>
          <a:noFill/>
        </p:spPr>
        <p:txBody>
          <a:bodyPr wrap="square">
            <a:spAutoFit/>
          </a:bodyPr>
          <a:lstStyle/>
          <a:p>
            <a:r>
              <a:rPr lang="en-GB" sz="1050" dirty="0"/>
              <a:t>Public</a:t>
            </a:r>
          </a:p>
        </p:txBody>
      </p:sp>
      <p:pic>
        <p:nvPicPr>
          <p:cNvPr id="6" name="Picture 5" descr="A black and blue logo&#10;&#10;AI-generated content may be incorrect.">
            <a:extLst>
              <a:ext uri="{FF2B5EF4-FFF2-40B4-BE49-F238E27FC236}">
                <a16:creationId xmlns:a16="http://schemas.microsoft.com/office/drawing/2014/main" id="{73C04FBF-5E43-D208-082A-0E092BBEA6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8855" y="332174"/>
            <a:ext cx="882362" cy="253917"/>
          </a:xfrm>
          <a:prstGeom prst="rect">
            <a:avLst/>
          </a:prstGeom>
        </p:spPr>
      </p:pic>
      <p:sp>
        <p:nvSpPr>
          <p:cNvPr id="7" name="TextBox 6">
            <a:extLst>
              <a:ext uri="{FF2B5EF4-FFF2-40B4-BE49-F238E27FC236}">
                <a16:creationId xmlns:a16="http://schemas.microsoft.com/office/drawing/2014/main" id="{99BCC255-7759-334C-418C-C897C2113C53}"/>
              </a:ext>
            </a:extLst>
          </p:cNvPr>
          <p:cNvSpPr txBox="1"/>
          <p:nvPr/>
        </p:nvSpPr>
        <p:spPr>
          <a:xfrm>
            <a:off x="542413" y="213735"/>
            <a:ext cx="11278804" cy="923330"/>
          </a:xfrm>
          <a:prstGeom prst="rect">
            <a:avLst/>
          </a:prstGeom>
          <a:noFill/>
        </p:spPr>
        <p:txBody>
          <a:bodyPr wrap="square" rtlCol="0">
            <a:spAutoFit/>
          </a:bodyPr>
          <a:lstStyle/>
          <a:p>
            <a:r>
              <a:rPr lang="en-GB" sz="5400" dirty="0">
                <a:latin typeface="Bahnschrift SemiBold Condensed" panose="020B0502040204020203" pitchFamily="34" charset="0"/>
              </a:rPr>
              <a:t>COURSES</a:t>
            </a:r>
          </a:p>
        </p:txBody>
      </p:sp>
      <p:pic>
        <p:nvPicPr>
          <p:cNvPr id="8" name="Picture 7" descr="Course page layout.">
            <a:extLst>
              <a:ext uri="{FF2B5EF4-FFF2-40B4-BE49-F238E27FC236}">
                <a16:creationId xmlns:a16="http://schemas.microsoft.com/office/drawing/2014/main" id="{AB9AAC07-EB3E-3BCC-3000-F3FA3DC41497}"/>
              </a:ext>
            </a:extLst>
          </p:cNvPr>
          <p:cNvPicPr>
            <a:picLocks noChangeAspect="1"/>
          </p:cNvPicPr>
          <p:nvPr/>
        </p:nvPicPr>
        <p:blipFill>
          <a:blip r:embed="rId6"/>
          <a:stretch>
            <a:fillRect/>
          </a:stretch>
        </p:blipFill>
        <p:spPr>
          <a:xfrm>
            <a:off x="3193633" y="801853"/>
            <a:ext cx="6579613" cy="47426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Graphic 10" descr="Right pointing backhand index with solid fill">
            <a:extLst>
              <a:ext uri="{FF2B5EF4-FFF2-40B4-BE49-F238E27FC236}">
                <a16:creationId xmlns:a16="http://schemas.microsoft.com/office/drawing/2014/main" id="{77009731-0795-4802-E9B5-C0FF9950EC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921793">
            <a:off x="1986153" y="3058479"/>
            <a:ext cx="1579379" cy="1579379"/>
          </a:xfrm>
          <a:prstGeom prst="rect">
            <a:avLst/>
          </a:prstGeom>
        </p:spPr>
      </p:pic>
      <p:sp>
        <p:nvSpPr>
          <p:cNvPr id="12" name="Rectangle 11" descr="We use a pathway layout for our courses, which shows your progress on the left of the screen.">
            <a:extLst>
              <a:ext uri="{FF2B5EF4-FFF2-40B4-BE49-F238E27FC236}">
                <a16:creationId xmlns:a16="http://schemas.microsoft.com/office/drawing/2014/main" id="{122EFEC2-924D-AF3A-C024-5408ED27201F}"/>
              </a:ext>
            </a:extLst>
          </p:cNvPr>
          <p:cNvSpPr/>
          <p:nvPr/>
        </p:nvSpPr>
        <p:spPr>
          <a:xfrm>
            <a:off x="721740" y="1430212"/>
            <a:ext cx="2308859" cy="1819378"/>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We use a pathway layout for our courses, which shows your progress on the left of the screen</a:t>
            </a:r>
          </a:p>
        </p:txBody>
      </p:sp>
      <p:pic>
        <p:nvPicPr>
          <p:cNvPr id="15" name="Picture 14" descr="Course page navigation pane.">
            <a:extLst>
              <a:ext uri="{FF2B5EF4-FFF2-40B4-BE49-F238E27FC236}">
                <a16:creationId xmlns:a16="http://schemas.microsoft.com/office/drawing/2014/main" id="{65DDEB3D-F09E-AC22-195F-C2B9495C02A9}"/>
              </a:ext>
            </a:extLst>
          </p:cNvPr>
          <p:cNvPicPr>
            <a:picLocks noChangeAspect="1"/>
          </p:cNvPicPr>
          <p:nvPr/>
        </p:nvPicPr>
        <p:blipFill>
          <a:blip r:embed="rId9"/>
          <a:stretch>
            <a:fillRect/>
          </a:stretch>
        </p:blipFill>
        <p:spPr>
          <a:xfrm>
            <a:off x="7549315" y="2280205"/>
            <a:ext cx="3162574" cy="42066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ectangle 15" descr="Completed units will show a green dot, and the status under the course title will update as you progress.">
            <a:extLst>
              <a:ext uri="{FF2B5EF4-FFF2-40B4-BE49-F238E27FC236}">
                <a16:creationId xmlns:a16="http://schemas.microsoft.com/office/drawing/2014/main" id="{FC1FF4C0-6E5D-D845-785E-AF07FEE5AE0E}"/>
              </a:ext>
            </a:extLst>
          </p:cNvPr>
          <p:cNvSpPr/>
          <p:nvPr/>
        </p:nvSpPr>
        <p:spPr>
          <a:xfrm>
            <a:off x="7549315" y="1096557"/>
            <a:ext cx="4102985" cy="1058129"/>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Completed units will show a green dot, and the status under the course title will update as you progress</a:t>
            </a:r>
          </a:p>
        </p:txBody>
      </p:sp>
      <p:pic>
        <p:nvPicPr>
          <p:cNvPr id="17" name="Graphic 16" descr="Right pointing backhand index with solid fill">
            <a:extLst>
              <a:ext uri="{FF2B5EF4-FFF2-40B4-BE49-F238E27FC236}">
                <a16:creationId xmlns:a16="http://schemas.microsoft.com/office/drawing/2014/main" id="{327A22D8-E3AF-46A7-5527-08C60FA9B2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921793">
            <a:off x="6341836" y="2883144"/>
            <a:ext cx="1579379" cy="1579379"/>
          </a:xfrm>
          <a:prstGeom prst="rect">
            <a:avLst/>
          </a:prstGeom>
        </p:spPr>
      </p:pic>
      <p:sp>
        <p:nvSpPr>
          <p:cNvPr id="18" name="Rectangle 17" descr="Feedback is optional – but we love it!">
            <a:extLst>
              <a:ext uri="{FF2B5EF4-FFF2-40B4-BE49-F238E27FC236}">
                <a16:creationId xmlns:a16="http://schemas.microsoft.com/office/drawing/2014/main" id="{96AE9E27-0E60-6F5D-E2CC-7D5BA78C1A59}"/>
              </a:ext>
            </a:extLst>
          </p:cNvPr>
          <p:cNvSpPr/>
          <p:nvPr/>
        </p:nvSpPr>
        <p:spPr>
          <a:xfrm>
            <a:off x="4050812" y="5417426"/>
            <a:ext cx="2653932" cy="1058129"/>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Feedback is optional – but we love it!</a:t>
            </a:r>
          </a:p>
        </p:txBody>
      </p:sp>
      <p:pic>
        <p:nvPicPr>
          <p:cNvPr id="19" name="Graphic 18" descr="Right pointing backhand index with solid fill">
            <a:extLst>
              <a:ext uri="{FF2B5EF4-FFF2-40B4-BE49-F238E27FC236}">
                <a16:creationId xmlns:a16="http://schemas.microsoft.com/office/drawing/2014/main" id="{DACC6C8F-75F4-774A-FB58-02B873D137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46302">
            <a:off x="6592681" y="4401292"/>
            <a:ext cx="1579379" cy="1579379"/>
          </a:xfrm>
          <a:prstGeom prst="rect">
            <a:avLst/>
          </a:prstGeom>
        </p:spPr>
      </p:pic>
      <p:sp>
        <p:nvSpPr>
          <p:cNvPr id="5" name="Flowchart: Connector 4">
            <a:extLst>
              <a:ext uri="{FF2B5EF4-FFF2-40B4-BE49-F238E27FC236}">
                <a16:creationId xmlns:a16="http://schemas.microsoft.com/office/drawing/2014/main" id="{36FA139D-0450-C3BC-2B70-1325448B3928}"/>
              </a:ext>
            </a:extLst>
          </p:cNvPr>
          <p:cNvSpPr/>
          <p:nvPr/>
        </p:nvSpPr>
        <p:spPr>
          <a:xfrm>
            <a:off x="11485266" y="6293317"/>
            <a:ext cx="495903" cy="519872"/>
          </a:xfrm>
          <a:prstGeom prst="flowChartConnector">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Roboto" panose="02000000000000000000" pitchFamily="2" charset="0"/>
                <a:ea typeface="Roboto" panose="02000000000000000000" pitchFamily="2" charset="0"/>
                <a:cs typeface="Roboto" panose="02000000000000000000" pitchFamily="2" charset="0"/>
              </a:rPr>
              <a:t>11</a:t>
            </a:r>
          </a:p>
        </p:txBody>
      </p:sp>
    </p:spTree>
    <p:custDataLst>
      <p:tags r:id="rId1"/>
    </p:custDataLst>
    <p:extLst>
      <p:ext uri="{BB962C8B-B14F-4D97-AF65-F5344CB8AC3E}">
        <p14:creationId xmlns:p14="http://schemas.microsoft.com/office/powerpoint/2010/main" val="3364051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4165F-436C-CB20-F95A-78C6A3F6CB90}"/>
            </a:ext>
          </a:extLst>
        </p:cNvPr>
        <p:cNvGrpSpPr/>
        <p:nvPr/>
      </p:nvGrpSpPr>
      <p:grpSpPr>
        <a:xfrm>
          <a:off x="0" y="0"/>
          <a:ext cx="0" cy="0"/>
          <a:chOff x="0" y="0"/>
          <a:chExt cx="0" cy="0"/>
        </a:xfrm>
      </p:grpSpPr>
      <p:pic>
        <p:nvPicPr>
          <p:cNvPr id="10" name="Picture 9" descr="Course activity page.">
            <a:extLst>
              <a:ext uri="{FF2B5EF4-FFF2-40B4-BE49-F238E27FC236}">
                <a16:creationId xmlns:a16="http://schemas.microsoft.com/office/drawing/2014/main" id="{1A4C87D2-A92C-3B9A-0C65-E6B644A3C03D}"/>
              </a:ext>
            </a:extLst>
          </p:cNvPr>
          <p:cNvPicPr>
            <a:picLocks noChangeAspect="1"/>
          </p:cNvPicPr>
          <p:nvPr/>
        </p:nvPicPr>
        <p:blipFill>
          <a:blip r:embed="rId3"/>
          <a:stretch>
            <a:fillRect/>
          </a:stretch>
        </p:blipFill>
        <p:spPr>
          <a:xfrm>
            <a:off x="2668858" y="1209528"/>
            <a:ext cx="9067102" cy="5180380"/>
          </a:xfrm>
          <a:prstGeom prst="rect">
            <a:avLst/>
          </a:prstGeom>
        </p:spPr>
      </p:pic>
      <p:sp>
        <p:nvSpPr>
          <p:cNvPr id="2" name="Rectangle 1">
            <a:extLst>
              <a:ext uri="{FF2B5EF4-FFF2-40B4-BE49-F238E27FC236}">
                <a16:creationId xmlns:a16="http://schemas.microsoft.com/office/drawing/2014/main" id="{441674AF-F3E4-51FB-7E92-A099E4B18DF9}"/>
              </a:ext>
            </a:extLst>
          </p:cNvPr>
          <p:cNvSpPr/>
          <p:nvPr/>
        </p:nvSpPr>
        <p:spPr>
          <a:xfrm>
            <a:off x="0" y="0"/>
            <a:ext cx="379379" cy="6858000"/>
          </a:xfrm>
          <a:prstGeom prst="rect">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Shield with solid fill">
            <a:extLst>
              <a:ext uri="{FF2B5EF4-FFF2-40B4-BE49-F238E27FC236}">
                <a16:creationId xmlns:a16="http://schemas.microsoft.com/office/drawing/2014/main" id="{EB7F57EA-03C2-F039-01F4-49B983135F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157" y="6546249"/>
            <a:ext cx="218768" cy="218768"/>
          </a:xfrm>
          <a:prstGeom prst="rect">
            <a:avLst/>
          </a:prstGeom>
        </p:spPr>
      </p:pic>
      <p:sp>
        <p:nvSpPr>
          <p:cNvPr id="4" name="TextBox 3">
            <a:extLst>
              <a:ext uri="{FF2B5EF4-FFF2-40B4-BE49-F238E27FC236}">
                <a16:creationId xmlns:a16="http://schemas.microsoft.com/office/drawing/2014/main" id="{2D9DF41F-9865-2DFD-EFD4-061758FF1B59}"/>
              </a:ext>
            </a:extLst>
          </p:cNvPr>
          <p:cNvSpPr txBox="1"/>
          <p:nvPr/>
        </p:nvSpPr>
        <p:spPr>
          <a:xfrm>
            <a:off x="445536" y="6559273"/>
            <a:ext cx="3672348" cy="253916"/>
          </a:xfrm>
          <a:prstGeom prst="rect">
            <a:avLst/>
          </a:prstGeom>
          <a:noFill/>
        </p:spPr>
        <p:txBody>
          <a:bodyPr wrap="square">
            <a:spAutoFit/>
          </a:bodyPr>
          <a:lstStyle/>
          <a:p>
            <a:r>
              <a:rPr lang="en-GB" sz="1050" dirty="0"/>
              <a:t>Public</a:t>
            </a:r>
          </a:p>
        </p:txBody>
      </p:sp>
      <p:pic>
        <p:nvPicPr>
          <p:cNvPr id="6" name="Picture 5" descr="A black and blue logo&#10;&#10;AI-generated content may be incorrect.">
            <a:extLst>
              <a:ext uri="{FF2B5EF4-FFF2-40B4-BE49-F238E27FC236}">
                <a16:creationId xmlns:a16="http://schemas.microsoft.com/office/drawing/2014/main" id="{D7956020-D545-536C-60FD-CFBA653F6D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38855" y="332174"/>
            <a:ext cx="882362" cy="253917"/>
          </a:xfrm>
          <a:prstGeom prst="rect">
            <a:avLst/>
          </a:prstGeom>
        </p:spPr>
      </p:pic>
      <p:sp>
        <p:nvSpPr>
          <p:cNvPr id="7" name="TextBox 6">
            <a:extLst>
              <a:ext uri="{FF2B5EF4-FFF2-40B4-BE49-F238E27FC236}">
                <a16:creationId xmlns:a16="http://schemas.microsoft.com/office/drawing/2014/main" id="{C4A42E3E-8307-704E-2283-FEFE51C6E780}"/>
              </a:ext>
            </a:extLst>
          </p:cNvPr>
          <p:cNvSpPr txBox="1"/>
          <p:nvPr/>
        </p:nvSpPr>
        <p:spPr>
          <a:xfrm>
            <a:off x="542413" y="213735"/>
            <a:ext cx="11278804" cy="923330"/>
          </a:xfrm>
          <a:prstGeom prst="rect">
            <a:avLst/>
          </a:prstGeom>
          <a:noFill/>
        </p:spPr>
        <p:txBody>
          <a:bodyPr wrap="square" rtlCol="0">
            <a:spAutoFit/>
          </a:bodyPr>
          <a:lstStyle/>
          <a:p>
            <a:r>
              <a:rPr lang="en-GB" sz="5400" dirty="0">
                <a:latin typeface="Bahnschrift SemiBold Condensed" panose="020B0502040204020203" pitchFamily="34" charset="0"/>
              </a:rPr>
              <a:t>COURSES</a:t>
            </a:r>
          </a:p>
        </p:txBody>
      </p:sp>
      <p:pic>
        <p:nvPicPr>
          <p:cNvPr id="11" name="Graphic 10" descr="Right pointing backhand index with solid fill">
            <a:extLst>
              <a:ext uri="{FF2B5EF4-FFF2-40B4-BE49-F238E27FC236}">
                <a16:creationId xmlns:a16="http://schemas.microsoft.com/office/drawing/2014/main" id="{94C31699-9C0B-B5AB-824F-E11AAD7E68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921793">
            <a:off x="1621821" y="1054912"/>
            <a:ext cx="1579379" cy="1579379"/>
          </a:xfrm>
          <a:prstGeom prst="rect">
            <a:avLst/>
          </a:prstGeom>
        </p:spPr>
      </p:pic>
      <p:sp>
        <p:nvSpPr>
          <p:cNvPr id="12" name="Rectangle 11" descr="Click the menu icon to hide the pathway and make the course pane bigger.">
            <a:extLst>
              <a:ext uri="{FF2B5EF4-FFF2-40B4-BE49-F238E27FC236}">
                <a16:creationId xmlns:a16="http://schemas.microsoft.com/office/drawing/2014/main" id="{9A8100FA-B721-8059-CBB5-B1431BB1EEFC}"/>
              </a:ext>
            </a:extLst>
          </p:cNvPr>
          <p:cNvSpPr/>
          <p:nvPr/>
        </p:nvSpPr>
        <p:spPr>
          <a:xfrm>
            <a:off x="962119" y="2605012"/>
            <a:ext cx="1889153" cy="1786118"/>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Click the menu icon to hide the pathway and make the course pane bigger</a:t>
            </a:r>
          </a:p>
        </p:txBody>
      </p:sp>
      <p:sp>
        <p:nvSpPr>
          <p:cNvPr id="16" name="Rectangle 15" descr="Most of our course activities are created using Articulate360 software -  click the button to start, and scroll to view the section content.">
            <a:extLst>
              <a:ext uri="{FF2B5EF4-FFF2-40B4-BE49-F238E27FC236}">
                <a16:creationId xmlns:a16="http://schemas.microsoft.com/office/drawing/2014/main" id="{B9AE610C-EF58-C485-D343-8301F3DB38AC}"/>
              </a:ext>
            </a:extLst>
          </p:cNvPr>
          <p:cNvSpPr/>
          <p:nvPr/>
        </p:nvSpPr>
        <p:spPr>
          <a:xfrm>
            <a:off x="7821431" y="4580651"/>
            <a:ext cx="4102985" cy="1340565"/>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Most of our course activities are created using Articulate360 software -  click the button to start, and scroll to view the section content</a:t>
            </a:r>
          </a:p>
        </p:txBody>
      </p:sp>
      <p:pic>
        <p:nvPicPr>
          <p:cNvPr id="17" name="Graphic 16" descr="Right pointing backhand index with solid fill">
            <a:extLst>
              <a:ext uri="{FF2B5EF4-FFF2-40B4-BE49-F238E27FC236}">
                <a16:creationId xmlns:a16="http://schemas.microsoft.com/office/drawing/2014/main" id="{2DA5C4EC-CAB5-B85B-4A8A-CA10B7FD28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530128" flipH="1">
            <a:off x="6279458" y="3861300"/>
            <a:ext cx="1579379" cy="1579379"/>
          </a:xfrm>
          <a:prstGeom prst="rect">
            <a:avLst/>
          </a:prstGeom>
        </p:spPr>
      </p:pic>
      <p:pic>
        <p:nvPicPr>
          <p:cNvPr id="13" name="Graphic 12" descr="Right pointing backhand index with solid fill">
            <a:extLst>
              <a:ext uri="{FF2B5EF4-FFF2-40B4-BE49-F238E27FC236}">
                <a16:creationId xmlns:a16="http://schemas.microsoft.com/office/drawing/2014/main" id="{702A6166-D3CE-BCF2-5DA5-FC13FE06F2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510872">
            <a:off x="9325091" y="1262194"/>
            <a:ext cx="1579379" cy="1579379"/>
          </a:xfrm>
          <a:prstGeom prst="rect">
            <a:avLst/>
          </a:prstGeom>
        </p:spPr>
      </p:pic>
      <p:sp>
        <p:nvSpPr>
          <p:cNvPr id="5" name="Rectangle 4" descr="Course activities open in a new browser window.">
            <a:extLst>
              <a:ext uri="{FF2B5EF4-FFF2-40B4-BE49-F238E27FC236}">
                <a16:creationId xmlns:a16="http://schemas.microsoft.com/office/drawing/2014/main" id="{2DA23B9E-44B6-E4C5-2649-C2624C17E296}"/>
              </a:ext>
            </a:extLst>
          </p:cNvPr>
          <p:cNvSpPr/>
          <p:nvPr/>
        </p:nvSpPr>
        <p:spPr>
          <a:xfrm>
            <a:off x="2411510" y="4868039"/>
            <a:ext cx="2474963" cy="1340565"/>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Course activities open in a new browser window</a:t>
            </a:r>
          </a:p>
        </p:txBody>
      </p:sp>
      <p:sp>
        <p:nvSpPr>
          <p:cNvPr id="8" name="Flowchart: Connector 7">
            <a:extLst>
              <a:ext uri="{FF2B5EF4-FFF2-40B4-BE49-F238E27FC236}">
                <a16:creationId xmlns:a16="http://schemas.microsoft.com/office/drawing/2014/main" id="{34BEC5EC-2579-31EB-D493-D89A64F6786D}"/>
              </a:ext>
            </a:extLst>
          </p:cNvPr>
          <p:cNvSpPr/>
          <p:nvPr/>
        </p:nvSpPr>
        <p:spPr>
          <a:xfrm>
            <a:off x="11485266" y="6293317"/>
            <a:ext cx="495903" cy="519872"/>
          </a:xfrm>
          <a:prstGeom prst="flowChartConnector">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Roboto" panose="02000000000000000000" pitchFamily="2" charset="0"/>
                <a:ea typeface="Roboto" panose="02000000000000000000" pitchFamily="2" charset="0"/>
                <a:cs typeface="Roboto" panose="02000000000000000000" pitchFamily="2" charset="0"/>
              </a:rPr>
              <a:t>12</a:t>
            </a:r>
          </a:p>
        </p:txBody>
      </p:sp>
    </p:spTree>
    <p:custDataLst>
      <p:tags r:id="rId1"/>
    </p:custDataLst>
    <p:extLst>
      <p:ext uri="{BB962C8B-B14F-4D97-AF65-F5344CB8AC3E}">
        <p14:creationId xmlns:p14="http://schemas.microsoft.com/office/powerpoint/2010/main" val="437669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D9E46-5643-1DB8-B92E-0A559181DCD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98EE62B-CF53-58AE-71BD-A61DBBAB3208}"/>
              </a:ext>
            </a:extLst>
          </p:cNvPr>
          <p:cNvSpPr/>
          <p:nvPr/>
        </p:nvSpPr>
        <p:spPr>
          <a:xfrm>
            <a:off x="0" y="0"/>
            <a:ext cx="379379" cy="6858000"/>
          </a:xfrm>
          <a:prstGeom prst="rect">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Shield with solid fill">
            <a:extLst>
              <a:ext uri="{FF2B5EF4-FFF2-40B4-BE49-F238E27FC236}">
                <a16:creationId xmlns:a16="http://schemas.microsoft.com/office/drawing/2014/main" id="{ED0B0FE6-820D-12DF-28F7-AC725766D1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57" y="6546249"/>
            <a:ext cx="218768" cy="218768"/>
          </a:xfrm>
          <a:prstGeom prst="rect">
            <a:avLst/>
          </a:prstGeom>
        </p:spPr>
      </p:pic>
      <p:sp>
        <p:nvSpPr>
          <p:cNvPr id="4" name="TextBox 3">
            <a:extLst>
              <a:ext uri="{FF2B5EF4-FFF2-40B4-BE49-F238E27FC236}">
                <a16:creationId xmlns:a16="http://schemas.microsoft.com/office/drawing/2014/main" id="{E485E52C-CBB6-EFBC-FC4A-CD1DDBAB5814}"/>
              </a:ext>
            </a:extLst>
          </p:cNvPr>
          <p:cNvSpPr txBox="1"/>
          <p:nvPr/>
        </p:nvSpPr>
        <p:spPr>
          <a:xfrm>
            <a:off x="445536" y="6559273"/>
            <a:ext cx="3672348" cy="253916"/>
          </a:xfrm>
          <a:prstGeom prst="rect">
            <a:avLst/>
          </a:prstGeom>
          <a:noFill/>
        </p:spPr>
        <p:txBody>
          <a:bodyPr wrap="square">
            <a:spAutoFit/>
          </a:bodyPr>
          <a:lstStyle/>
          <a:p>
            <a:r>
              <a:rPr lang="en-GB" sz="1050" dirty="0"/>
              <a:t>Public</a:t>
            </a:r>
          </a:p>
        </p:txBody>
      </p:sp>
      <p:pic>
        <p:nvPicPr>
          <p:cNvPr id="6" name="Picture 5" descr="A black and blue logo&#10;&#10;AI-generated content may be incorrect.">
            <a:extLst>
              <a:ext uri="{FF2B5EF4-FFF2-40B4-BE49-F238E27FC236}">
                <a16:creationId xmlns:a16="http://schemas.microsoft.com/office/drawing/2014/main" id="{868E3B76-992A-34A7-8D41-7AA5180347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8855" y="332174"/>
            <a:ext cx="882362" cy="253917"/>
          </a:xfrm>
          <a:prstGeom prst="rect">
            <a:avLst/>
          </a:prstGeom>
        </p:spPr>
      </p:pic>
      <p:sp>
        <p:nvSpPr>
          <p:cNvPr id="7" name="TextBox 6">
            <a:extLst>
              <a:ext uri="{FF2B5EF4-FFF2-40B4-BE49-F238E27FC236}">
                <a16:creationId xmlns:a16="http://schemas.microsoft.com/office/drawing/2014/main" id="{2A581A0C-6D1F-4286-D9D1-56BBF17AD257}"/>
              </a:ext>
            </a:extLst>
          </p:cNvPr>
          <p:cNvSpPr txBox="1"/>
          <p:nvPr/>
        </p:nvSpPr>
        <p:spPr>
          <a:xfrm>
            <a:off x="542413" y="213735"/>
            <a:ext cx="11278804" cy="923330"/>
          </a:xfrm>
          <a:prstGeom prst="rect">
            <a:avLst/>
          </a:prstGeom>
          <a:noFill/>
        </p:spPr>
        <p:txBody>
          <a:bodyPr wrap="square" rtlCol="0">
            <a:spAutoFit/>
          </a:bodyPr>
          <a:lstStyle/>
          <a:p>
            <a:r>
              <a:rPr lang="en-GB" sz="5400" dirty="0">
                <a:latin typeface="Bahnschrift SemiBold Condensed" panose="020B0502040204020203" pitchFamily="34" charset="0"/>
              </a:rPr>
              <a:t>COURSES</a:t>
            </a:r>
          </a:p>
        </p:txBody>
      </p:sp>
      <p:grpSp>
        <p:nvGrpSpPr>
          <p:cNvPr id="21" name="Group 20" descr="Course page showing sections of the activity.">
            <a:extLst>
              <a:ext uri="{FF2B5EF4-FFF2-40B4-BE49-F238E27FC236}">
                <a16:creationId xmlns:a16="http://schemas.microsoft.com/office/drawing/2014/main" id="{9DE7B795-787E-E56D-BB3A-0B947F2C563D}"/>
              </a:ext>
            </a:extLst>
          </p:cNvPr>
          <p:cNvGrpSpPr/>
          <p:nvPr/>
        </p:nvGrpSpPr>
        <p:grpSpPr>
          <a:xfrm>
            <a:off x="2759020" y="1169476"/>
            <a:ext cx="7863585" cy="5043082"/>
            <a:chOff x="2759020" y="1169476"/>
            <a:chExt cx="7863585" cy="5043082"/>
          </a:xfrm>
        </p:grpSpPr>
        <p:pic>
          <p:nvPicPr>
            <p:cNvPr id="18" name="Picture 17">
              <a:extLst>
                <a:ext uri="{FF2B5EF4-FFF2-40B4-BE49-F238E27FC236}">
                  <a16:creationId xmlns:a16="http://schemas.microsoft.com/office/drawing/2014/main" id="{D8EF96CA-D7F8-338F-AD6E-7874D63CC12C}"/>
                </a:ext>
              </a:extLst>
            </p:cNvPr>
            <p:cNvPicPr>
              <a:picLocks noChangeAspect="1"/>
            </p:cNvPicPr>
            <p:nvPr/>
          </p:nvPicPr>
          <p:blipFill>
            <a:blip r:embed="rId6"/>
            <a:stretch>
              <a:fillRect/>
            </a:stretch>
          </p:blipFill>
          <p:spPr>
            <a:xfrm>
              <a:off x="2759020" y="1169476"/>
              <a:ext cx="7863585" cy="5043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FA1810B5-7BCD-E403-6F3E-85BEA9E2E08A}"/>
                </a:ext>
              </a:extLst>
            </p:cNvPr>
            <p:cNvPicPr>
              <a:picLocks noChangeAspect="1"/>
            </p:cNvPicPr>
            <p:nvPr/>
          </p:nvPicPr>
          <p:blipFill>
            <a:blip r:embed="rId7"/>
            <a:srcRect l="22195" t="31584"/>
            <a:stretch>
              <a:fillRect/>
            </a:stretch>
          </p:blipFill>
          <p:spPr>
            <a:xfrm>
              <a:off x="4393768" y="3831411"/>
              <a:ext cx="5903641" cy="2176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17" name="Graphic 16" descr="Right pointing backhand index with solid fill">
            <a:extLst>
              <a:ext uri="{FF2B5EF4-FFF2-40B4-BE49-F238E27FC236}">
                <a16:creationId xmlns:a16="http://schemas.microsoft.com/office/drawing/2014/main" id="{49D97A42-D0A9-CED3-BC49-3F3223B5B4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530128" flipH="1">
            <a:off x="9033738" y="4276628"/>
            <a:ext cx="1579379" cy="1579379"/>
          </a:xfrm>
          <a:prstGeom prst="rect">
            <a:avLst/>
          </a:prstGeom>
        </p:spPr>
      </p:pic>
      <p:pic>
        <p:nvPicPr>
          <p:cNvPr id="11" name="Graphic 10" descr="Right pointing backhand index with solid fill">
            <a:extLst>
              <a:ext uri="{FF2B5EF4-FFF2-40B4-BE49-F238E27FC236}">
                <a16:creationId xmlns:a16="http://schemas.microsoft.com/office/drawing/2014/main" id="{7CCB2B70-7D3A-4982-F1FE-A821D88743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921793">
            <a:off x="1576501" y="1061715"/>
            <a:ext cx="1579379" cy="1579379"/>
          </a:xfrm>
          <a:prstGeom prst="rect">
            <a:avLst/>
          </a:prstGeom>
        </p:spPr>
      </p:pic>
      <p:sp>
        <p:nvSpPr>
          <p:cNvPr id="12" name="Rectangle 11" descr="Click the menu icon to open the pathway again.">
            <a:extLst>
              <a:ext uri="{FF2B5EF4-FFF2-40B4-BE49-F238E27FC236}">
                <a16:creationId xmlns:a16="http://schemas.microsoft.com/office/drawing/2014/main" id="{040C9E7D-993F-3C18-23B2-FE515210CB05}"/>
              </a:ext>
            </a:extLst>
          </p:cNvPr>
          <p:cNvSpPr/>
          <p:nvPr/>
        </p:nvSpPr>
        <p:spPr>
          <a:xfrm>
            <a:off x="962119" y="2605012"/>
            <a:ext cx="1889153" cy="1786118"/>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Click the menu icon to open the pathway again</a:t>
            </a:r>
          </a:p>
        </p:txBody>
      </p:sp>
      <p:sp>
        <p:nvSpPr>
          <p:cNvPr id="16" name="Rectangle 15" descr="Activity sections will turn green when completed.">
            <a:extLst>
              <a:ext uri="{FF2B5EF4-FFF2-40B4-BE49-F238E27FC236}">
                <a16:creationId xmlns:a16="http://schemas.microsoft.com/office/drawing/2014/main" id="{96CF2C2F-1E4E-3726-6B91-AEF3AA7E8D3A}"/>
              </a:ext>
            </a:extLst>
          </p:cNvPr>
          <p:cNvSpPr/>
          <p:nvPr/>
        </p:nvSpPr>
        <p:spPr>
          <a:xfrm>
            <a:off x="8066396" y="2691913"/>
            <a:ext cx="3140866" cy="1044678"/>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Activity sections will turn green when completed</a:t>
            </a:r>
          </a:p>
        </p:txBody>
      </p:sp>
      <p:sp>
        <p:nvSpPr>
          <p:cNvPr id="5" name="Flowchart: Connector 4">
            <a:extLst>
              <a:ext uri="{FF2B5EF4-FFF2-40B4-BE49-F238E27FC236}">
                <a16:creationId xmlns:a16="http://schemas.microsoft.com/office/drawing/2014/main" id="{756AE7FB-E633-D08B-A9DF-AE9CED2997E5}"/>
              </a:ext>
            </a:extLst>
          </p:cNvPr>
          <p:cNvSpPr/>
          <p:nvPr/>
        </p:nvSpPr>
        <p:spPr>
          <a:xfrm>
            <a:off x="11485266" y="6293317"/>
            <a:ext cx="495903" cy="519872"/>
          </a:xfrm>
          <a:prstGeom prst="flowChartConnector">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Roboto" panose="02000000000000000000" pitchFamily="2" charset="0"/>
                <a:ea typeface="Roboto" panose="02000000000000000000" pitchFamily="2" charset="0"/>
                <a:cs typeface="Roboto" panose="02000000000000000000" pitchFamily="2" charset="0"/>
              </a:rPr>
              <a:t>13</a:t>
            </a:r>
          </a:p>
        </p:txBody>
      </p:sp>
    </p:spTree>
    <p:custDataLst>
      <p:tags r:id="rId1"/>
    </p:custDataLst>
    <p:extLst>
      <p:ext uri="{BB962C8B-B14F-4D97-AF65-F5344CB8AC3E}">
        <p14:creationId xmlns:p14="http://schemas.microsoft.com/office/powerpoint/2010/main" val="2225327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B0F15-1AF1-5BE6-E745-01E457498128}"/>
            </a:ext>
          </a:extLst>
        </p:cNvPr>
        <p:cNvGrpSpPr/>
        <p:nvPr/>
      </p:nvGrpSpPr>
      <p:grpSpPr>
        <a:xfrm>
          <a:off x="0" y="0"/>
          <a:ext cx="0" cy="0"/>
          <a:chOff x="0" y="0"/>
          <a:chExt cx="0" cy="0"/>
        </a:xfrm>
      </p:grpSpPr>
      <p:pic>
        <p:nvPicPr>
          <p:cNvPr id="8" name="Picture 7" descr="Activity with navigation menu open and exit unit link highlighted in top right corner.">
            <a:extLst>
              <a:ext uri="{FF2B5EF4-FFF2-40B4-BE49-F238E27FC236}">
                <a16:creationId xmlns:a16="http://schemas.microsoft.com/office/drawing/2014/main" id="{1243C51D-0FDE-02E4-FD2E-D7B2608083B8}"/>
              </a:ext>
            </a:extLst>
          </p:cNvPr>
          <p:cNvPicPr>
            <a:picLocks noChangeAspect="1"/>
          </p:cNvPicPr>
          <p:nvPr/>
        </p:nvPicPr>
        <p:blipFill>
          <a:blip r:embed="rId3"/>
          <a:stretch>
            <a:fillRect/>
          </a:stretch>
        </p:blipFill>
        <p:spPr>
          <a:xfrm>
            <a:off x="2851272" y="997910"/>
            <a:ext cx="7019909" cy="5349850"/>
          </a:xfrm>
          <a:prstGeom prst="rect">
            <a:avLst/>
          </a:prstGeom>
        </p:spPr>
      </p:pic>
      <p:sp>
        <p:nvSpPr>
          <p:cNvPr id="2" name="Rectangle 1">
            <a:extLst>
              <a:ext uri="{FF2B5EF4-FFF2-40B4-BE49-F238E27FC236}">
                <a16:creationId xmlns:a16="http://schemas.microsoft.com/office/drawing/2014/main" id="{AF744DFF-CE08-7295-8EE0-3CF7B9FFA67B}"/>
              </a:ext>
            </a:extLst>
          </p:cNvPr>
          <p:cNvSpPr/>
          <p:nvPr/>
        </p:nvSpPr>
        <p:spPr>
          <a:xfrm>
            <a:off x="0" y="0"/>
            <a:ext cx="379379" cy="6858000"/>
          </a:xfrm>
          <a:prstGeom prst="rect">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Shield with solid fill">
            <a:extLst>
              <a:ext uri="{FF2B5EF4-FFF2-40B4-BE49-F238E27FC236}">
                <a16:creationId xmlns:a16="http://schemas.microsoft.com/office/drawing/2014/main" id="{B0B759C7-32DA-46E0-A01A-46FA84E0CF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157" y="6546249"/>
            <a:ext cx="218768" cy="218768"/>
          </a:xfrm>
          <a:prstGeom prst="rect">
            <a:avLst/>
          </a:prstGeom>
        </p:spPr>
      </p:pic>
      <p:sp>
        <p:nvSpPr>
          <p:cNvPr id="4" name="TextBox 3">
            <a:extLst>
              <a:ext uri="{FF2B5EF4-FFF2-40B4-BE49-F238E27FC236}">
                <a16:creationId xmlns:a16="http://schemas.microsoft.com/office/drawing/2014/main" id="{D4C0D363-3D3C-97F5-8474-BFE0CF4B541E}"/>
              </a:ext>
            </a:extLst>
          </p:cNvPr>
          <p:cNvSpPr txBox="1"/>
          <p:nvPr/>
        </p:nvSpPr>
        <p:spPr>
          <a:xfrm>
            <a:off x="445536" y="6559273"/>
            <a:ext cx="3672348" cy="253916"/>
          </a:xfrm>
          <a:prstGeom prst="rect">
            <a:avLst/>
          </a:prstGeom>
          <a:noFill/>
        </p:spPr>
        <p:txBody>
          <a:bodyPr wrap="square">
            <a:spAutoFit/>
          </a:bodyPr>
          <a:lstStyle/>
          <a:p>
            <a:r>
              <a:rPr lang="en-GB" sz="1050" dirty="0"/>
              <a:t>Public</a:t>
            </a:r>
          </a:p>
        </p:txBody>
      </p:sp>
      <p:pic>
        <p:nvPicPr>
          <p:cNvPr id="6" name="Picture 5" descr="A black and blue logo&#10;&#10;AI-generated content may be incorrect.">
            <a:extLst>
              <a:ext uri="{FF2B5EF4-FFF2-40B4-BE49-F238E27FC236}">
                <a16:creationId xmlns:a16="http://schemas.microsoft.com/office/drawing/2014/main" id="{864C829F-F83F-6571-E4D1-A3B0856DB5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38855" y="332174"/>
            <a:ext cx="882362" cy="253917"/>
          </a:xfrm>
          <a:prstGeom prst="rect">
            <a:avLst/>
          </a:prstGeom>
        </p:spPr>
      </p:pic>
      <p:sp>
        <p:nvSpPr>
          <p:cNvPr id="7" name="TextBox 6">
            <a:extLst>
              <a:ext uri="{FF2B5EF4-FFF2-40B4-BE49-F238E27FC236}">
                <a16:creationId xmlns:a16="http://schemas.microsoft.com/office/drawing/2014/main" id="{8088C726-6288-58BC-F52C-FFC100FD5393}"/>
              </a:ext>
            </a:extLst>
          </p:cNvPr>
          <p:cNvSpPr txBox="1"/>
          <p:nvPr/>
        </p:nvSpPr>
        <p:spPr>
          <a:xfrm>
            <a:off x="542413" y="213735"/>
            <a:ext cx="11278804" cy="923330"/>
          </a:xfrm>
          <a:prstGeom prst="rect">
            <a:avLst/>
          </a:prstGeom>
          <a:noFill/>
        </p:spPr>
        <p:txBody>
          <a:bodyPr wrap="square" rtlCol="0">
            <a:spAutoFit/>
          </a:bodyPr>
          <a:lstStyle/>
          <a:p>
            <a:r>
              <a:rPr lang="en-GB" sz="5400" dirty="0">
                <a:latin typeface="Bahnschrift SemiBold Condensed" panose="020B0502040204020203" pitchFamily="34" charset="0"/>
              </a:rPr>
              <a:t>COURSES</a:t>
            </a:r>
          </a:p>
        </p:txBody>
      </p:sp>
      <p:pic>
        <p:nvPicPr>
          <p:cNvPr id="17" name="Graphic 16" descr="Right pointing backhand index with solid fill">
            <a:extLst>
              <a:ext uri="{FF2B5EF4-FFF2-40B4-BE49-F238E27FC236}">
                <a16:creationId xmlns:a16="http://schemas.microsoft.com/office/drawing/2014/main" id="{627CBB06-8633-383F-EBAD-D6D28E647B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530128" flipH="1">
            <a:off x="9081491" y="1112135"/>
            <a:ext cx="1579379" cy="1579379"/>
          </a:xfrm>
          <a:prstGeom prst="rect">
            <a:avLst/>
          </a:prstGeom>
        </p:spPr>
      </p:pic>
      <p:pic>
        <p:nvPicPr>
          <p:cNvPr id="11" name="Graphic 10" descr="Right pointing backhand index with solid fill">
            <a:extLst>
              <a:ext uri="{FF2B5EF4-FFF2-40B4-BE49-F238E27FC236}">
                <a16:creationId xmlns:a16="http://schemas.microsoft.com/office/drawing/2014/main" id="{70A608B0-B633-AAF6-1274-7CAC97BAE7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921793">
            <a:off x="4110409" y="953532"/>
            <a:ext cx="1579379" cy="1579379"/>
          </a:xfrm>
          <a:prstGeom prst="rect">
            <a:avLst/>
          </a:prstGeom>
        </p:spPr>
      </p:pic>
      <p:sp>
        <p:nvSpPr>
          <p:cNvPr id="12" name="Rectangle 11" descr="Once inside the activity, click the 3 horizontal bars to open and close the Activity menu.">
            <a:extLst>
              <a:ext uri="{FF2B5EF4-FFF2-40B4-BE49-F238E27FC236}">
                <a16:creationId xmlns:a16="http://schemas.microsoft.com/office/drawing/2014/main" id="{8F2B7B36-66C1-3D4F-1FF4-77B1E13DDAA2}"/>
              </a:ext>
            </a:extLst>
          </p:cNvPr>
          <p:cNvSpPr/>
          <p:nvPr/>
        </p:nvSpPr>
        <p:spPr>
          <a:xfrm>
            <a:off x="862025" y="1950473"/>
            <a:ext cx="2135642" cy="1786118"/>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Once inside the activity, click the 3 horizontal bars to open and close the Activity menu</a:t>
            </a:r>
          </a:p>
        </p:txBody>
      </p:sp>
      <p:sp>
        <p:nvSpPr>
          <p:cNvPr id="16" name="Rectangle 15" descr="Use the EXIT UNIT link to save your progress.">
            <a:extLst>
              <a:ext uri="{FF2B5EF4-FFF2-40B4-BE49-F238E27FC236}">
                <a16:creationId xmlns:a16="http://schemas.microsoft.com/office/drawing/2014/main" id="{7E888F99-6952-639A-CD8F-348C16B0AF6C}"/>
              </a:ext>
            </a:extLst>
          </p:cNvPr>
          <p:cNvSpPr/>
          <p:nvPr/>
        </p:nvSpPr>
        <p:spPr>
          <a:xfrm>
            <a:off x="8066396" y="2691913"/>
            <a:ext cx="3140866" cy="1044678"/>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Use the EXIT UNIT link to save your progress</a:t>
            </a:r>
          </a:p>
        </p:txBody>
      </p:sp>
      <p:sp>
        <p:nvSpPr>
          <p:cNvPr id="5" name="Flowchart: Connector 4">
            <a:extLst>
              <a:ext uri="{FF2B5EF4-FFF2-40B4-BE49-F238E27FC236}">
                <a16:creationId xmlns:a16="http://schemas.microsoft.com/office/drawing/2014/main" id="{357AB3F0-AFDC-A1B7-4D14-5A57EC1E7B1C}"/>
              </a:ext>
            </a:extLst>
          </p:cNvPr>
          <p:cNvSpPr/>
          <p:nvPr/>
        </p:nvSpPr>
        <p:spPr>
          <a:xfrm>
            <a:off x="11485266" y="6293317"/>
            <a:ext cx="495903" cy="519872"/>
          </a:xfrm>
          <a:prstGeom prst="flowChartConnector">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Roboto" panose="02000000000000000000" pitchFamily="2" charset="0"/>
                <a:ea typeface="Roboto" panose="02000000000000000000" pitchFamily="2" charset="0"/>
                <a:cs typeface="Roboto" panose="02000000000000000000" pitchFamily="2" charset="0"/>
              </a:rPr>
              <a:t>14</a:t>
            </a:r>
          </a:p>
        </p:txBody>
      </p:sp>
    </p:spTree>
    <p:custDataLst>
      <p:tags r:id="rId1"/>
    </p:custDataLst>
    <p:extLst>
      <p:ext uri="{BB962C8B-B14F-4D97-AF65-F5344CB8AC3E}">
        <p14:creationId xmlns:p14="http://schemas.microsoft.com/office/powerpoint/2010/main" val="442262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93944-3B4A-62A7-39DC-4F0E46B26A99}"/>
            </a:ext>
          </a:extLst>
        </p:cNvPr>
        <p:cNvGrpSpPr/>
        <p:nvPr/>
      </p:nvGrpSpPr>
      <p:grpSpPr>
        <a:xfrm>
          <a:off x="0" y="0"/>
          <a:ext cx="0" cy="0"/>
          <a:chOff x="0" y="0"/>
          <a:chExt cx="0" cy="0"/>
        </a:xfrm>
      </p:grpSpPr>
      <p:pic>
        <p:nvPicPr>
          <p:cNvPr id="10" name="Picture 9" descr="Activity continue bar highlighted to move through the training.">
            <a:extLst>
              <a:ext uri="{FF2B5EF4-FFF2-40B4-BE49-F238E27FC236}">
                <a16:creationId xmlns:a16="http://schemas.microsoft.com/office/drawing/2014/main" id="{E21818F2-4399-3798-0114-F62F8AABC733}"/>
              </a:ext>
            </a:extLst>
          </p:cNvPr>
          <p:cNvPicPr>
            <a:picLocks noChangeAspect="1"/>
          </p:cNvPicPr>
          <p:nvPr/>
        </p:nvPicPr>
        <p:blipFill>
          <a:blip r:embed="rId3"/>
          <a:stretch>
            <a:fillRect/>
          </a:stretch>
        </p:blipFill>
        <p:spPr>
          <a:xfrm>
            <a:off x="2363600" y="1137065"/>
            <a:ext cx="5761675" cy="3833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250E4CF3-8E55-723B-E390-06E174B68AA8}"/>
              </a:ext>
            </a:extLst>
          </p:cNvPr>
          <p:cNvSpPr/>
          <p:nvPr/>
        </p:nvSpPr>
        <p:spPr>
          <a:xfrm>
            <a:off x="0" y="0"/>
            <a:ext cx="379379" cy="6858000"/>
          </a:xfrm>
          <a:prstGeom prst="rect">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Shield with solid fill">
            <a:extLst>
              <a:ext uri="{FF2B5EF4-FFF2-40B4-BE49-F238E27FC236}">
                <a16:creationId xmlns:a16="http://schemas.microsoft.com/office/drawing/2014/main" id="{74D2D40A-E071-EE94-EF59-1806E441CA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157" y="6546249"/>
            <a:ext cx="218768" cy="218768"/>
          </a:xfrm>
          <a:prstGeom prst="rect">
            <a:avLst/>
          </a:prstGeom>
        </p:spPr>
      </p:pic>
      <p:sp>
        <p:nvSpPr>
          <p:cNvPr id="4" name="TextBox 3">
            <a:extLst>
              <a:ext uri="{FF2B5EF4-FFF2-40B4-BE49-F238E27FC236}">
                <a16:creationId xmlns:a16="http://schemas.microsoft.com/office/drawing/2014/main" id="{EDD26438-2ED7-4004-C76E-108C935E9BB4}"/>
              </a:ext>
            </a:extLst>
          </p:cNvPr>
          <p:cNvSpPr txBox="1"/>
          <p:nvPr/>
        </p:nvSpPr>
        <p:spPr>
          <a:xfrm>
            <a:off x="445536" y="6559273"/>
            <a:ext cx="3672348" cy="253916"/>
          </a:xfrm>
          <a:prstGeom prst="rect">
            <a:avLst/>
          </a:prstGeom>
          <a:noFill/>
        </p:spPr>
        <p:txBody>
          <a:bodyPr wrap="square">
            <a:spAutoFit/>
          </a:bodyPr>
          <a:lstStyle/>
          <a:p>
            <a:r>
              <a:rPr lang="en-GB" sz="1050" dirty="0"/>
              <a:t>Public</a:t>
            </a:r>
          </a:p>
        </p:txBody>
      </p:sp>
      <p:pic>
        <p:nvPicPr>
          <p:cNvPr id="6" name="Picture 5" descr="A black and blue logo&#10;&#10;AI-generated content may be incorrect.">
            <a:extLst>
              <a:ext uri="{FF2B5EF4-FFF2-40B4-BE49-F238E27FC236}">
                <a16:creationId xmlns:a16="http://schemas.microsoft.com/office/drawing/2014/main" id="{51D7B505-59EE-0D6E-2F7A-AF8F6DC851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38855" y="332174"/>
            <a:ext cx="882362" cy="253917"/>
          </a:xfrm>
          <a:prstGeom prst="rect">
            <a:avLst/>
          </a:prstGeom>
        </p:spPr>
      </p:pic>
      <p:sp>
        <p:nvSpPr>
          <p:cNvPr id="7" name="TextBox 6">
            <a:extLst>
              <a:ext uri="{FF2B5EF4-FFF2-40B4-BE49-F238E27FC236}">
                <a16:creationId xmlns:a16="http://schemas.microsoft.com/office/drawing/2014/main" id="{9E74A1F9-2409-E992-9CDC-EAEE4C33FA42}"/>
              </a:ext>
            </a:extLst>
          </p:cNvPr>
          <p:cNvSpPr txBox="1"/>
          <p:nvPr/>
        </p:nvSpPr>
        <p:spPr>
          <a:xfrm>
            <a:off x="542413" y="213735"/>
            <a:ext cx="11278804" cy="923330"/>
          </a:xfrm>
          <a:prstGeom prst="rect">
            <a:avLst/>
          </a:prstGeom>
          <a:noFill/>
        </p:spPr>
        <p:txBody>
          <a:bodyPr wrap="square" rtlCol="0">
            <a:spAutoFit/>
          </a:bodyPr>
          <a:lstStyle/>
          <a:p>
            <a:r>
              <a:rPr lang="en-GB" sz="5400" dirty="0">
                <a:latin typeface="Bahnschrift SemiBold Condensed" panose="020B0502040204020203" pitchFamily="34" charset="0"/>
              </a:rPr>
              <a:t>COURSES</a:t>
            </a:r>
          </a:p>
        </p:txBody>
      </p:sp>
      <p:pic>
        <p:nvPicPr>
          <p:cNvPr id="11" name="Graphic 10" descr="Right pointing backhand index with solid fill">
            <a:extLst>
              <a:ext uri="{FF2B5EF4-FFF2-40B4-BE49-F238E27FC236}">
                <a16:creationId xmlns:a16="http://schemas.microsoft.com/office/drawing/2014/main" id="{E31DF33B-37EC-BAB2-1F9B-3B20870C60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41466">
            <a:off x="1841383" y="3318594"/>
            <a:ext cx="1579379" cy="1579379"/>
          </a:xfrm>
          <a:prstGeom prst="rect">
            <a:avLst/>
          </a:prstGeom>
        </p:spPr>
      </p:pic>
      <p:sp>
        <p:nvSpPr>
          <p:cNvPr id="12" name="Rectangle 11" descr="Click the solid Continue bars to move through the activity – they sometimes have different words on them, such as “Let’s go…”&#10;">
            <a:extLst>
              <a:ext uri="{FF2B5EF4-FFF2-40B4-BE49-F238E27FC236}">
                <a16:creationId xmlns:a16="http://schemas.microsoft.com/office/drawing/2014/main" id="{E0B0A2A9-1DF6-8A80-8A1D-FAF690FA3578}"/>
              </a:ext>
            </a:extLst>
          </p:cNvPr>
          <p:cNvSpPr/>
          <p:nvPr/>
        </p:nvSpPr>
        <p:spPr>
          <a:xfrm>
            <a:off x="721650" y="1254411"/>
            <a:ext cx="2618289" cy="1991691"/>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Click the solid Continue bars to move through the activity – they sometimes have different words on them, such as “Let’s go…”</a:t>
            </a:r>
          </a:p>
        </p:txBody>
      </p:sp>
      <p:pic>
        <p:nvPicPr>
          <p:cNvPr id="14" name="Picture 13" descr="End of activity highlighted, must click the Exit button to record completion.">
            <a:extLst>
              <a:ext uri="{FF2B5EF4-FFF2-40B4-BE49-F238E27FC236}">
                <a16:creationId xmlns:a16="http://schemas.microsoft.com/office/drawing/2014/main" id="{7F5884EF-8B51-5127-8A12-FF9CAD1FCD99}"/>
              </a:ext>
            </a:extLst>
          </p:cNvPr>
          <p:cNvPicPr>
            <a:picLocks noChangeAspect="1"/>
          </p:cNvPicPr>
          <p:nvPr/>
        </p:nvPicPr>
        <p:blipFill>
          <a:blip r:embed="rId9"/>
          <a:stretch>
            <a:fillRect/>
          </a:stretch>
        </p:blipFill>
        <p:spPr>
          <a:xfrm>
            <a:off x="6390513" y="3006201"/>
            <a:ext cx="4548342" cy="3440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Graphic 16" descr="Right pointing backhand index with solid fill">
            <a:extLst>
              <a:ext uri="{FF2B5EF4-FFF2-40B4-BE49-F238E27FC236}">
                <a16:creationId xmlns:a16="http://schemas.microsoft.com/office/drawing/2014/main" id="{1A8C9A9C-55B8-4A6A-E963-7186E857C9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466233" flipH="1">
            <a:off x="9929853" y="3848207"/>
            <a:ext cx="1579379" cy="1579379"/>
          </a:xfrm>
          <a:prstGeom prst="rect">
            <a:avLst/>
          </a:prstGeom>
        </p:spPr>
      </p:pic>
      <p:sp>
        <p:nvSpPr>
          <p:cNvPr id="16" name="Rectangle 15" descr="You’ll know when you reach the end of the activity – click the Exit button to record your completion.">
            <a:extLst>
              <a:ext uri="{FF2B5EF4-FFF2-40B4-BE49-F238E27FC236}">
                <a16:creationId xmlns:a16="http://schemas.microsoft.com/office/drawing/2014/main" id="{14AAE83B-F319-321A-2CDC-A0F0478FF4A3}"/>
              </a:ext>
            </a:extLst>
          </p:cNvPr>
          <p:cNvSpPr/>
          <p:nvPr/>
        </p:nvSpPr>
        <p:spPr>
          <a:xfrm>
            <a:off x="3606733" y="5140533"/>
            <a:ext cx="3140866" cy="1248668"/>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You’ll know when you reach the end of the activity – click the Exit button to record your completion</a:t>
            </a:r>
          </a:p>
        </p:txBody>
      </p:sp>
      <p:sp>
        <p:nvSpPr>
          <p:cNvPr id="5" name="Flowchart: Connector 4">
            <a:extLst>
              <a:ext uri="{FF2B5EF4-FFF2-40B4-BE49-F238E27FC236}">
                <a16:creationId xmlns:a16="http://schemas.microsoft.com/office/drawing/2014/main" id="{AB3F0D0B-F120-2499-3A4C-10FE98BCA649}"/>
              </a:ext>
            </a:extLst>
          </p:cNvPr>
          <p:cNvSpPr/>
          <p:nvPr/>
        </p:nvSpPr>
        <p:spPr>
          <a:xfrm>
            <a:off x="11485266" y="6293317"/>
            <a:ext cx="495903" cy="519872"/>
          </a:xfrm>
          <a:prstGeom prst="flowChartConnector">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Roboto" panose="02000000000000000000" pitchFamily="2" charset="0"/>
                <a:ea typeface="Roboto" panose="02000000000000000000" pitchFamily="2" charset="0"/>
                <a:cs typeface="Roboto" panose="02000000000000000000" pitchFamily="2" charset="0"/>
              </a:rPr>
              <a:t>15</a:t>
            </a:r>
          </a:p>
        </p:txBody>
      </p:sp>
    </p:spTree>
    <p:custDataLst>
      <p:tags r:id="rId1"/>
    </p:custDataLst>
    <p:extLst>
      <p:ext uri="{BB962C8B-B14F-4D97-AF65-F5344CB8AC3E}">
        <p14:creationId xmlns:p14="http://schemas.microsoft.com/office/powerpoint/2010/main" val="2120493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3D50A-1241-F70C-1A31-6B9309029AB8}"/>
            </a:ext>
          </a:extLst>
        </p:cNvPr>
        <p:cNvGrpSpPr/>
        <p:nvPr/>
      </p:nvGrpSpPr>
      <p:grpSpPr>
        <a:xfrm>
          <a:off x="0" y="0"/>
          <a:ext cx="0" cy="0"/>
          <a:chOff x="0" y="0"/>
          <a:chExt cx="0" cy="0"/>
        </a:xfrm>
      </p:grpSpPr>
      <p:pic>
        <p:nvPicPr>
          <p:cNvPr id="3" name="Picture 2" descr="A group of people sitting around tables in a classroom&#10;&#10;AI-generated content may be incorrect.">
            <a:extLst>
              <a:ext uri="{FF2B5EF4-FFF2-40B4-BE49-F238E27FC236}">
                <a16:creationId xmlns:a16="http://schemas.microsoft.com/office/drawing/2014/main" id="{A2ECCB3D-22F0-3F82-D42A-8A15B5CE3526}"/>
              </a:ext>
            </a:extLst>
          </p:cNvPr>
          <p:cNvPicPr>
            <a:picLocks noChangeAspect="1"/>
          </p:cNvPicPr>
          <p:nvPr/>
        </p:nvPicPr>
        <p:blipFill>
          <a:blip r:embed="rId3">
            <a:extLst>
              <a:ext uri="{28A0092B-C50C-407E-A947-70E740481C1C}">
                <a14:useLocalDpi xmlns:a14="http://schemas.microsoft.com/office/drawing/2010/main" val="0"/>
              </a:ext>
            </a:extLst>
          </a:blip>
          <a:srcRect l="5029" r="36342"/>
          <a:stretch>
            <a:fillRect/>
          </a:stretch>
        </p:blipFill>
        <p:spPr>
          <a:xfrm>
            <a:off x="6160850" y="0"/>
            <a:ext cx="6031150" cy="6858000"/>
          </a:xfrm>
          <a:prstGeom prst="rect">
            <a:avLst/>
          </a:prstGeom>
        </p:spPr>
      </p:pic>
      <p:pic>
        <p:nvPicPr>
          <p:cNvPr id="6" name="Picture 5">
            <a:extLst>
              <a:ext uri="{FF2B5EF4-FFF2-40B4-BE49-F238E27FC236}">
                <a16:creationId xmlns:a16="http://schemas.microsoft.com/office/drawing/2014/main" id="{56E612B7-0F7A-EB44-D8FD-5A50ABBFA74D}"/>
              </a:ext>
            </a:extLst>
          </p:cNvPr>
          <p:cNvPicPr>
            <a:picLocks noChangeAspect="1"/>
          </p:cNvPicPr>
          <p:nvPr/>
        </p:nvPicPr>
        <p:blipFill>
          <a:blip r:embed="rId4"/>
          <a:stretch>
            <a:fillRect/>
          </a:stretch>
        </p:blipFill>
        <p:spPr>
          <a:xfrm>
            <a:off x="11196973" y="170818"/>
            <a:ext cx="749247" cy="468279"/>
          </a:xfrm>
          <a:prstGeom prst="rect">
            <a:avLst/>
          </a:prstGeom>
        </p:spPr>
      </p:pic>
      <p:grpSp>
        <p:nvGrpSpPr>
          <p:cNvPr id="5" name="Group 4">
            <a:extLst>
              <a:ext uri="{FF2B5EF4-FFF2-40B4-BE49-F238E27FC236}">
                <a16:creationId xmlns:a16="http://schemas.microsoft.com/office/drawing/2014/main" id="{7345D60C-C5FB-D5B9-4374-63E9764D2ADD}"/>
              </a:ext>
            </a:extLst>
          </p:cNvPr>
          <p:cNvGrpSpPr/>
          <p:nvPr/>
        </p:nvGrpSpPr>
        <p:grpSpPr>
          <a:xfrm>
            <a:off x="-96832" y="0"/>
            <a:ext cx="6303523" cy="6858000"/>
            <a:chOff x="-96832" y="0"/>
            <a:chExt cx="6303523" cy="6858000"/>
          </a:xfrm>
        </p:grpSpPr>
        <p:sp>
          <p:nvSpPr>
            <p:cNvPr id="4" name="Rectangle 3">
              <a:extLst>
                <a:ext uri="{FF2B5EF4-FFF2-40B4-BE49-F238E27FC236}">
                  <a16:creationId xmlns:a16="http://schemas.microsoft.com/office/drawing/2014/main" id="{7F1CC263-9CCB-B3E8-2EDF-F99527E7CA6F}"/>
                </a:ext>
              </a:extLst>
            </p:cNvPr>
            <p:cNvSpPr/>
            <p:nvPr/>
          </p:nvSpPr>
          <p:spPr>
            <a:xfrm>
              <a:off x="-96832" y="0"/>
              <a:ext cx="6303523" cy="6858000"/>
            </a:xfrm>
            <a:prstGeom prst="rect">
              <a:avLst/>
            </a:prstGeom>
            <a:solidFill>
              <a:srgbClr val="132433"/>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2E0CE43-F3CE-B120-69CF-88C3DA299BEE}"/>
                </a:ext>
              </a:extLst>
            </p:cNvPr>
            <p:cNvSpPr txBox="1"/>
            <p:nvPr/>
          </p:nvSpPr>
          <p:spPr>
            <a:xfrm>
              <a:off x="398207" y="6511101"/>
              <a:ext cx="3672348" cy="253916"/>
            </a:xfrm>
            <a:prstGeom prst="rect">
              <a:avLst/>
            </a:prstGeom>
            <a:noFill/>
          </p:spPr>
          <p:txBody>
            <a:bodyPr wrap="square">
              <a:spAutoFit/>
            </a:bodyPr>
            <a:lstStyle/>
            <a:p>
              <a:r>
                <a:rPr lang="en-GB" sz="1050" dirty="0">
                  <a:solidFill>
                    <a:schemeClr val="bg1"/>
                  </a:solidFill>
                </a:rPr>
                <a:t>Public</a:t>
              </a:r>
            </a:p>
          </p:txBody>
        </p:sp>
        <p:pic>
          <p:nvPicPr>
            <p:cNvPr id="13" name="Graphic 12" descr="Shield with solid fill">
              <a:extLst>
                <a:ext uri="{FF2B5EF4-FFF2-40B4-BE49-F238E27FC236}">
                  <a16:creationId xmlns:a16="http://schemas.microsoft.com/office/drawing/2014/main" id="{A30AE862-9431-33E5-3E8B-4A5B18EF80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57" y="6546249"/>
              <a:ext cx="218768" cy="218768"/>
            </a:xfrm>
            <a:prstGeom prst="rect">
              <a:avLst/>
            </a:prstGeom>
          </p:spPr>
        </p:pic>
        <p:sp>
          <p:nvSpPr>
            <p:cNvPr id="16" name="TextBox 15">
              <a:extLst>
                <a:ext uri="{FF2B5EF4-FFF2-40B4-BE49-F238E27FC236}">
                  <a16:creationId xmlns:a16="http://schemas.microsoft.com/office/drawing/2014/main" id="{F9480FFE-C10B-B48D-2361-2EBDF2A0D321}"/>
                </a:ext>
              </a:extLst>
            </p:cNvPr>
            <p:cNvSpPr txBox="1"/>
            <p:nvPr/>
          </p:nvSpPr>
          <p:spPr>
            <a:xfrm>
              <a:off x="725392" y="2505670"/>
              <a:ext cx="4989453" cy="923330"/>
            </a:xfrm>
            <a:prstGeom prst="rect">
              <a:avLst/>
            </a:prstGeom>
            <a:noFill/>
          </p:spPr>
          <p:txBody>
            <a:bodyPr wrap="square" rtlCol="0">
              <a:spAutoFit/>
            </a:bodyPr>
            <a:lstStyle/>
            <a:p>
              <a:r>
                <a:rPr lang="en-GB" sz="5400" dirty="0">
                  <a:solidFill>
                    <a:schemeClr val="bg1"/>
                  </a:solidFill>
                  <a:latin typeface="Bahnschrift SemiBold Condensed" panose="020B0502040204020203" pitchFamily="34" charset="0"/>
                </a:rPr>
                <a:t>TROUBLESHOOTING</a:t>
              </a:r>
            </a:p>
          </p:txBody>
        </p:sp>
      </p:grpSp>
    </p:spTree>
    <p:custDataLst>
      <p:tags r:id="rId1"/>
    </p:custDataLst>
    <p:extLst>
      <p:ext uri="{BB962C8B-B14F-4D97-AF65-F5344CB8AC3E}">
        <p14:creationId xmlns:p14="http://schemas.microsoft.com/office/powerpoint/2010/main" val="394670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8E2A1-6958-CB35-0DB1-74FCD54C740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53B69D9-B005-D92B-5B01-22657A92C41E}"/>
              </a:ext>
            </a:extLst>
          </p:cNvPr>
          <p:cNvSpPr/>
          <p:nvPr/>
        </p:nvSpPr>
        <p:spPr>
          <a:xfrm>
            <a:off x="0" y="0"/>
            <a:ext cx="379379" cy="6858000"/>
          </a:xfrm>
          <a:prstGeom prst="rect">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Shield with solid fill">
            <a:extLst>
              <a:ext uri="{FF2B5EF4-FFF2-40B4-BE49-F238E27FC236}">
                <a16:creationId xmlns:a16="http://schemas.microsoft.com/office/drawing/2014/main" id="{3B043C46-4C5A-9CBD-F5F0-0EF12A1179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57" y="6546249"/>
            <a:ext cx="218768" cy="218768"/>
          </a:xfrm>
          <a:prstGeom prst="rect">
            <a:avLst/>
          </a:prstGeom>
        </p:spPr>
      </p:pic>
      <p:sp>
        <p:nvSpPr>
          <p:cNvPr id="4" name="TextBox 3">
            <a:extLst>
              <a:ext uri="{FF2B5EF4-FFF2-40B4-BE49-F238E27FC236}">
                <a16:creationId xmlns:a16="http://schemas.microsoft.com/office/drawing/2014/main" id="{400B7A6A-3BE9-CAB2-E2E8-05994103808C}"/>
              </a:ext>
            </a:extLst>
          </p:cNvPr>
          <p:cNvSpPr txBox="1"/>
          <p:nvPr/>
        </p:nvSpPr>
        <p:spPr>
          <a:xfrm>
            <a:off x="445536" y="6559273"/>
            <a:ext cx="3672348" cy="253916"/>
          </a:xfrm>
          <a:prstGeom prst="rect">
            <a:avLst/>
          </a:prstGeom>
          <a:noFill/>
        </p:spPr>
        <p:txBody>
          <a:bodyPr wrap="square">
            <a:spAutoFit/>
          </a:bodyPr>
          <a:lstStyle/>
          <a:p>
            <a:r>
              <a:rPr lang="en-GB" sz="1050" dirty="0"/>
              <a:t>Public</a:t>
            </a:r>
          </a:p>
        </p:txBody>
      </p:sp>
      <p:pic>
        <p:nvPicPr>
          <p:cNvPr id="6" name="Picture 5" descr="A black and blue logo&#10;&#10;AI-generated content may be incorrect.">
            <a:extLst>
              <a:ext uri="{FF2B5EF4-FFF2-40B4-BE49-F238E27FC236}">
                <a16:creationId xmlns:a16="http://schemas.microsoft.com/office/drawing/2014/main" id="{AFE0471B-D219-6A3A-975D-B39AB67F53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8855" y="332174"/>
            <a:ext cx="882362" cy="253917"/>
          </a:xfrm>
          <a:prstGeom prst="rect">
            <a:avLst/>
          </a:prstGeom>
        </p:spPr>
      </p:pic>
      <p:sp>
        <p:nvSpPr>
          <p:cNvPr id="7" name="TextBox 6">
            <a:extLst>
              <a:ext uri="{FF2B5EF4-FFF2-40B4-BE49-F238E27FC236}">
                <a16:creationId xmlns:a16="http://schemas.microsoft.com/office/drawing/2014/main" id="{69F251F6-F3F1-821D-2B1E-8F3426FDCFE6}"/>
              </a:ext>
            </a:extLst>
          </p:cNvPr>
          <p:cNvSpPr txBox="1"/>
          <p:nvPr/>
        </p:nvSpPr>
        <p:spPr>
          <a:xfrm>
            <a:off x="456598" y="586091"/>
            <a:ext cx="11278804" cy="923330"/>
          </a:xfrm>
          <a:prstGeom prst="rect">
            <a:avLst/>
          </a:prstGeom>
          <a:noFill/>
        </p:spPr>
        <p:txBody>
          <a:bodyPr wrap="square" rtlCol="0">
            <a:spAutoFit/>
          </a:bodyPr>
          <a:lstStyle/>
          <a:p>
            <a:r>
              <a:rPr lang="en-GB" sz="5400" dirty="0">
                <a:latin typeface="Bahnschrift SemiBold Condensed" panose="020B0502040204020203" pitchFamily="34" charset="0"/>
              </a:rPr>
              <a:t>MY DASHBOARD WON’T FULLY LOAD</a:t>
            </a:r>
          </a:p>
        </p:txBody>
      </p:sp>
      <p:sp>
        <p:nvSpPr>
          <p:cNvPr id="10" name="TextBox 9">
            <a:extLst>
              <a:ext uri="{FF2B5EF4-FFF2-40B4-BE49-F238E27FC236}">
                <a16:creationId xmlns:a16="http://schemas.microsoft.com/office/drawing/2014/main" id="{F9D12CC6-56D3-3989-5C9F-043656AF1DE0}"/>
              </a:ext>
            </a:extLst>
          </p:cNvPr>
          <p:cNvSpPr txBox="1"/>
          <p:nvPr/>
        </p:nvSpPr>
        <p:spPr>
          <a:xfrm>
            <a:off x="488866" y="1843681"/>
            <a:ext cx="10340502" cy="646331"/>
          </a:xfrm>
          <a:prstGeom prst="rect">
            <a:avLst/>
          </a:prstGeom>
          <a:noFill/>
        </p:spPr>
        <p:txBody>
          <a:bodyPr wrap="square" rtlCol="0">
            <a:spAutoFit/>
          </a:bodyPr>
          <a:lstStyle/>
          <a:p>
            <a:r>
              <a:rPr lang="en-GB" dirty="0"/>
              <a:t>If you get a spinning ‘loading’ wheel on your dashboard, this is usually because your cookie settings need to be updated.</a:t>
            </a:r>
          </a:p>
        </p:txBody>
      </p:sp>
      <p:pic>
        <p:nvPicPr>
          <p:cNvPr id="8" name="Picture 7" descr="Page footer with Cookie Settings link highlighted.">
            <a:extLst>
              <a:ext uri="{FF2B5EF4-FFF2-40B4-BE49-F238E27FC236}">
                <a16:creationId xmlns:a16="http://schemas.microsoft.com/office/drawing/2014/main" id="{4CD1806D-E979-185C-4780-1981E45EB828}"/>
              </a:ext>
            </a:extLst>
          </p:cNvPr>
          <p:cNvPicPr>
            <a:picLocks noChangeAspect="1"/>
          </p:cNvPicPr>
          <p:nvPr/>
        </p:nvPicPr>
        <p:blipFill>
          <a:blip r:embed="rId6"/>
          <a:stretch>
            <a:fillRect/>
          </a:stretch>
        </p:blipFill>
        <p:spPr>
          <a:xfrm>
            <a:off x="3125792" y="2951910"/>
            <a:ext cx="8138865" cy="2530059"/>
          </a:xfrm>
          <a:prstGeom prst="rect">
            <a:avLst/>
          </a:prstGeom>
        </p:spPr>
      </p:pic>
      <p:pic>
        <p:nvPicPr>
          <p:cNvPr id="11" name="Graphic 10" descr="Right pointing backhand index with solid fill">
            <a:extLst>
              <a:ext uri="{FF2B5EF4-FFF2-40B4-BE49-F238E27FC236}">
                <a16:creationId xmlns:a16="http://schemas.microsoft.com/office/drawing/2014/main" id="{54A67417-9C10-3AB3-5051-8B731288D2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041837">
            <a:off x="7312492" y="4049769"/>
            <a:ext cx="1579379" cy="1579379"/>
          </a:xfrm>
          <a:prstGeom prst="rect">
            <a:avLst/>
          </a:prstGeom>
        </p:spPr>
      </p:pic>
      <p:sp>
        <p:nvSpPr>
          <p:cNvPr id="12" name="Rectangle 11" descr="Go to the bottom of any page and click Cookie Settings.">
            <a:extLst>
              <a:ext uri="{FF2B5EF4-FFF2-40B4-BE49-F238E27FC236}">
                <a16:creationId xmlns:a16="http://schemas.microsoft.com/office/drawing/2014/main" id="{453E751C-730A-E5A2-15BC-9ED5488B5639}"/>
              </a:ext>
            </a:extLst>
          </p:cNvPr>
          <p:cNvSpPr/>
          <p:nvPr/>
        </p:nvSpPr>
        <p:spPr>
          <a:xfrm>
            <a:off x="1256620" y="4367989"/>
            <a:ext cx="3140866" cy="1248668"/>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Go to the bottom of any page and click Cookie Settings</a:t>
            </a:r>
          </a:p>
        </p:txBody>
      </p:sp>
      <p:sp>
        <p:nvSpPr>
          <p:cNvPr id="5" name="Flowchart: Connector 4">
            <a:extLst>
              <a:ext uri="{FF2B5EF4-FFF2-40B4-BE49-F238E27FC236}">
                <a16:creationId xmlns:a16="http://schemas.microsoft.com/office/drawing/2014/main" id="{67289E85-C03A-9A89-730B-166AF9CBC382}"/>
              </a:ext>
            </a:extLst>
          </p:cNvPr>
          <p:cNvSpPr/>
          <p:nvPr/>
        </p:nvSpPr>
        <p:spPr>
          <a:xfrm>
            <a:off x="11485266" y="6293317"/>
            <a:ext cx="495903" cy="519872"/>
          </a:xfrm>
          <a:prstGeom prst="flowChartConnector">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Roboto" panose="02000000000000000000" pitchFamily="2" charset="0"/>
                <a:ea typeface="Roboto" panose="02000000000000000000" pitchFamily="2" charset="0"/>
                <a:cs typeface="Roboto" panose="02000000000000000000" pitchFamily="2" charset="0"/>
              </a:rPr>
              <a:t>17</a:t>
            </a:r>
          </a:p>
        </p:txBody>
      </p:sp>
    </p:spTree>
    <p:custDataLst>
      <p:tags r:id="rId1"/>
    </p:custDataLst>
    <p:extLst>
      <p:ext uri="{BB962C8B-B14F-4D97-AF65-F5344CB8AC3E}">
        <p14:creationId xmlns:p14="http://schemas.microsoft.com/office/powerpoint/2010/main" val="3906256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70F66-0317-3EBB-AC37-D821C0DB990E}"/>
            </a:ext>
          </a:extLst>
        </p:cNvPr>
        <p:cNvGrpSpPr/>
        <p:nvPr/>
      </p:nvGrpSpPr>
      <p:grpSpPr>
        <a:xfrm>
          <a:off x="0" y="0"/>
          <a:ext cx="0" cy="0"/>
          <a:chOff x="0" y="0"/>
          <a:chExt cx="0" cy="0"/>
        </a:xfrm>
      </p:grpSpPr>
      <p:pic>
        <p:nvPicPr>
          <p:cNvPr id="13" name="Picture 12" descr="Cookie banner open with Accept all cookies button highlighted.">
            <a:extLst>
              <a:ext uri="{FF2B5EF4-FFF2-40B4-BE49-F238E27FC236}">
                <a16:creationId xmlns:a16="http://schemas.microsoft.com/office/drawing/2014/main" id="{E3B1D74B-14B9-C6EA-890E-F4226E7968F8}"/>
              </a:ext>
            </a:extLst>
          </p:cNvPr>
          <p:cNvPicPr>
            <a:picLocks noChangeAspect="1"/>
          </p:cNvPicPr>
          <p:nvPr/>
        </p:nvPicPr>
        <p:blipFill>
          <a:blip r:embed="rId3"/>
          <a:srcRect l="865" t="4190" r="630" b="4895"/>
          <a:stretch>
            <a:fillRect/>
          </a:stretch>
        </p:blipFill>
        <p:spPr>
          <a:xfrm>
            <a:off x="1068290" y="785626"/>
            <a:ext cx="9729411" cy="50509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D85A7C93-F85A-112D-CD5A-CAA076D4C469}"/>
              </a:ext>
            </a:extLst>
          </p:cNvPr>
          <p:cNvSpPr/>
          <p:nvPr/>
        </p:nvSpPr>
        <p:spPr>
          <a:xfrm>
            <a:off x="0" y="0"/>
            <a:ext cx="379379" cy="6858000"/>
          </a:xfrm>
          <a:prstGeom prst="rect">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Shield with solid fill">
            <a:extLst>
              <a:ext uri="{FF2B5EF4-FFF2-40B4-BE49-F238E27FC236}">
                <a16:creationId xmlns:a16="http://schemas.microsoft.com/office/drawing/2014/main" id="{001CD27B-A410-E191-C7D0-6E131E1CDA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157" y="6546249"/>
            <a:ext cx="218768" cy="218768"/>
          </a:xfrm>
          <a:prstGeom prst="rect">
            <a:avLst/>
          </a:prstGeom>
        </p:spPr>
      </p:pic>
      <p:sp>
        <p:nvSpPr>
          <p:cNvPr id="4" name="TextBox 3">
            <a:extLst>
              <a:ext uri="{FF2B5EF4-FFF2-40B4-BE49-F238E27FC236}">
                <a16:creationId xmlns:a16="http://schemas.microsoft.com/office/drawing/2014/main" id="{3518FD56-5999-D668-3EE8-8CB712306CA8}"/>
              </a:ext>
            </a:extLst>
          </p:cNvPr>
          <p:cNvSpPr txBox="1"/>
          <p:nvPr/>
        </p:nvSpPr>
        <p:spPr>
          <a:xfrm>
            <a:off x="445536" y="6559273"/>
            <a:ext cx="3672348" cy="253916"/>
          </a:xfrm>
          <a:prstGeom prst="rect">
            <a:avLst/>
          </a:prstGeom>
          <a:noFill/>
        </p:spPr>
        <p:txBody>
          <a:bodyPr wrap="square">
            <a:spAutoFit/>
          </a:bodyPr>
          <a:lstStyle/>
          <a:p>
            <a:r>
              <a:rPr lang="en-GB" sz="1050" dirty="0"/>
              <a:t>Public</a:t>
            </a:r>
          </a:p>
        </p:txBody>
      </p:sp>
      <p:pic>
        <p:nvPicPr>
          <p:cNvPr id="6" name="Picture 5" descr="A black and blue logo&#10;&#10;AI-generated content may be incorrect.">
            <a:extLst>
              <a:ext uri="{FF2B5EF4-FFF2-40B4-BE49-F238E27FC236}">
                <a16:creationId xmlns:a16="http://schemas.microsoft.com/office/drawing/2014/main" id="{B9B6443B-A7DD-D4F5-16CF-0AC4431238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38855" y="332174"/>
            <a:ext cx="882362" cy="253917"/>
          </a:xfrm>
          <a:prstGeom prst="rect">
            <a:avLst/>
          </a:prstGeom>
        </p:spPr>
      </p:pic>
      <p:pic>
        <p:nvPicPr>
          <p:cNvPr id="11" name="Graphic 10" descr="Right pointing backhand index with solid fill">
            <a:extLst>
              <a:ext uri="{FF2B5EF4-FFF2-40B4-BE49-F238E27FC236}">
                <a16:creationId xmlns:a16="http://schemas.microsoft.com/office/drawing/2014/main" id="{F9DFA9CC-A7FE-F203-1ADC-546C7771BF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041837">
            <a:off x="7156848" y="1138671"/>
            <a:ext cx="1579379" cy="1579379"/>
          </a:xfrm>
          <a:prstGeom prst="rect">
            <a:avLst/>
          </a:prstGeom>
        </p:spPr>
      </p:pic>
      <p:sp>
        <p:nvSpPr>
          <p:cNvPr id="12" name="Rectangle 11" descr="Please accept all so that the Platform features work as expected.">
            <a:extLst>
              <a:ext uri="{FF2B5EF4-FFF2-40B4-BE49-F238E27FC236}">
                <a16:creationId xmlns:a16="http://schemas.microsoft.com/office/drawing/2014/main" id="{0B5E42B5-5FB2-D221-99F5-FF478D69D9BB}"/>
              </a:ext>
            </a:extLst>
          </p:cNvPr>
          <p:cNvSpPr/>
          <p:nvPr/>
        </p:nvSpPr>
        <p:spPr>
          <a:xfrm>
            <a:off x="7560143" y="2774015"/>
            <a:ext cx="3140866" cy="1248668"/>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Please accept all so that the Platform features work as expected</a:t>
            </a:r>
          </a:p>
        </p:txBody>
      </p:sp>
      <p:sp>
        <p:nvSpPr>
          <p:cNvPr id="5" name="Flowchart: Connector 4">
            <a:extLst>
              <a:ext uri="{FF2B5EF4-FFF2-40B4-BE49-F238E27FC236}">
                <a16:creationId xmlns:a16="http://schemas.microsoft.com/office/drawing/2014/main" id="{D28408FE-C926-11B5-2D2D-010A3260D7D8}"/>
              </a:ext>
            </a:extLst>
          </p:cNvPr>
          <p:cNvSpPr/>
          <p:nvPr/>
        </p:nvSpPr>
        <p:spPr>
          <a:xfrm>
            <a:off x="11485266" y="6293317"/>
            <a:ext cx="495903" cy="519872"/>
          </a:xfrm>
          <a:prstGeom prst="flowChartConnector">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Roboto" panose="02000000000000000000" pitchFamily="2" charset="0"/>
                <a:ea typeface="Roboto" panose="02000000000000000000" pitchFamily="2" charset="0"/>
                <a:cs typeface="Roboto" panose="02000000000000000000" pitchFamily="2" charset="0"/>
              </a:rPr>
              <a:t>18</a:t>
            </a:r>
          </a:p>
        </p:txBody>
      </p:sp>
    </p:spTree>
    <p:custDataLst>
      <p:tags r:id="rId1"/>
    </p:custDataLst>
    <p:extLst>
      <p:ext uri="{BB962C8B-B14F-4D97-AF65-F5344CB8AC3E}">
        <p14:creationId xmlns:p14="http://schemas.microsoft.com/office/powerpoint/2010/main" val="3679406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6A232-2DF4-E65D-88BD-C6B338D2868C}"/>
            </a:ext>
          </a:extLst>
        </p:cNvPr>
        <p:cNvGrpSpPr/>
        <p:nvPr/>
      </p:nvGrpSpPr>
      <p:grpSpPr>
        <a:xfrm>
          <a:off x="0" y="0"/>
          <a:ext cx="0" cy="0"/>
          <a:chOff x="0" y="0"/>
          <a:chExt cx="0" cy="0"/>
        </a:xfrm>
      </p:grpSpPr>
      <p:pic>
        <p:nvPicPr>
          <p:cNvPr id="3" name="Picture 2" descr="A group of people sitting around tables in a classroom&#10;&#10;AI-generated content may be incorrect.">
            <a:extLst>
              <a:ext uri="{FF2B5EF4-FFF2-40B4-BE49-F238E27FC236}">
                <a16:creationId xmlns:a16="http://schemas.microsoft.com/office/drawing/2014/main" id="{AB631F3B-2AFD-7A8A-2559-9722B3E9027E}"/>
              </a:ext>
            </a:extLst>
          </p:cNvPr>
          <p:cNvPicPr>
            <a:picLocks noChangeAspect="1"/>
          </p:cNvPicPr>
          <p:nvPr/>
        </p:nvPicPr>
        <p:blipFill>
          <a:blip r:embed="rId3">
            <a:extLst>
              <a:ext uri="{28A0092B-C50C-407E-A947-70E740481C1C}">
                <a14:useLocalDpi xmlns:a14="http://schemas.microsoft.com/office/drawing/2010/main" val="0"/>
              </a:ext>
            </a:extLst>
          </a:blip>
          <a:srcRect l="5029" r="36342"/>
          <a:stretch>
            <a:fillRect/>
          </a:stretch>
        </p:blipFill>
        <p:spPr>
          <a:xfrm>
            <a:off x="6160850" y="0"/>
            <a:ext cx="6031150" cy="6858000"/>
          </a:xfrm>
          <a:prstGeom prst="rect">
            <a:avLst/>
          </a:prstGeom>
        </p:spPr>
      </p:pic>
      <p:pic>
        <p:nvPicPr>
          <p:cNvPr id="6" name="Picture 5">
            <a:extLst>
              <a:ext uri="{FF2B5EF4-FFF2-40B4-BE49-F238E27FC236}">
                <a16:creationId xmlns:a16="http://schemas.microsoft.com/office/drawing/2014/main" id="{A7A3A124-BBC2-6AC7-9F14-1ED7BBAAA343}"/>
              </a:ext>
            </a:extLst>
          </p:cNvPr>
          <p:cNvPicPr>
            <a:picLocks noChangeAspect="1"/>
          </p:cNvPicPr>
          <p:nvPr/>
        </p:nvPicPr>
        <p:blipFill>
          <a:blip r:embed="rId4"/>
          <a:stretch>
            <a:fillRect/>
          </a:stretch>
        </p:blipFill>
        <p:spPr>
          <a:xfrm>
            <a:off x="11196973" y="170818"/>
            <a:ext cx="749247" cy="468279"/>
          </a:xfrm>
          <a:prstGeom prst="rect">
            <a:avLst/>
          </a:prstGeom>
        </p:spPr>
      </p:pic>
      <p:grpSp>
        <p:nvGrpSpPr>
          <p:cNvPr id="5" name="Group 4">
            <a:extLst>
              <a:ext uri="{FF2B5EF4-FFF2-40B4-BE49-F238E27FC236}">
                <a16:creationId xmlns:a16="http://schemas.microsoft.com/office/drawing/2014/main" id="{3E5ECD45-4BB9-1E4D-D588-6D38EE993844}"/>
              </a:ext>
            </a:extLst>
          </p:cNvPr>
          <p:cNvGrpSpPr/>
          <p:nvPr/>
        </p:nvGrpSpPr>
        <p:grpSpPr>
          <a:xfrm>
            <a:off x="-96832" y="0"/>
            <a:ext cx="6303523" cy="6858000"/>
            <a:chOff x="-96832" y="0"/>
            <a:chExt cx="6303523" cy="6858000"/>
          </a:xfrm>
        </p:grpSpPr>
        <p:sp>
          <p:nvSpPr>
            <p:cNvPr id="4" name="Rectangle 3">
              <a:extLst>
                <a:ext uri="{FF2B5EF4-FFF2-40B4-BE49-F238E27FC236}">
                  <a16:creationId xmlns:a16="http://schemas.microsoft.com/office/drawing/2014/main" id="{AE4430EB-A3C4-6988-20D3-192A3FE93AC3}"/>
                </a:ext>
              </a:extLst>
            </p:cNvPr>
            <p:cNvSpPr/>
            <p:nvPr/>
          </p:nvSpPr>
          <p:spPr>
            <a:xfrm>
              <a:off x="-96832" y="0"/>
              <a:ext cx="6303523" cy="6858000"/>
            </a:xfrm>
            <a:prstGeom prst="rect">
              <a:avLst/>
            </a:prstGeom>
            <a:solidFill>
              <a:srgbClr val="132433"/>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11BBBF1-841C-2CBA-423A-64A8CA9E1367}"/>
                </a:ext>
              </a:extLst>
            </p:cNvPr>
            <p:cNvSpPr txBox="1"/>
            <p:nvPr/>
          </p:nvSpPr>
          <p:spPr>
            <a:xfrm>
              <a:off x="398207" y="6511101"/>
              <a:ext cx="3672348" cy="253916"/>
            </a:xfrm>
            <a:prstGeom prst="rect">
              <a:avLst/>
            </a:prstGeom>
            <a:noFill/>
          </p:spPr>
          <p:txBody>
            <a:bodyPr wrap="square">
              <a:spAutoFit/>
            </a:bodyPr>
            <a:lstStyle/>
            <a:p>
              <a:r>
                <a:rPr lang="en-GB" sz="1050" dirty="0">
                  <a:solidFill>
                    <a:schemeClr val="bg1"/>
                  </a:solidFill>
                </a:rPr>
                <a:t>Public</a:t>
              </a:r>
            </a:p>
          </p:txBody>
        </p:sp>
        <p:pic>
          <p:nvPicPr>
            <p:cNvPr id="13" name="Graphic 12" descr="Shield with solid fill">
              <a:extLst>
                <a:ext uri="{FF2B5EF4-FFF2-40B4-BE49-F238E27FC236}">
                  <a16:creationId xmlns:a16="http://schemas.microsoft.com/office/drawing/2014/main" id="{A18899BE-3A3B-8AB3-28B5-ABFB19A561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57" y="6546249"/>
              <a:ext cx="218768" cy="218768"/>
            </a:xfrm>
            <a:prstGeom prst="rect">
              <a:avLst/>
            </a:prstGeom>
          </p:spPr>
        </p:pic>
        <p:sp>
          <p:nvSpPr>
            <p:cNvPr id="16" name="TextBox 15">
              <a:extLst>
                <a:ext uri="{FF2B5EF4-FFF2-40B4-BE49-F238E27FC236}">
                  <a16:creationId xmlns:a16="http://schemas.microsoft.com/office/drawing/2014/main" id="{E93501D4-0C36-CFA9-B169-D48A657E971D}"/>
                </a:ext>
              </a:extLst>
            </p:cNvPr>
            <p:cNvSpPr txBox="1"/>
            <p:nvPr/>
          </p:nvSpPr>
          <p:spPr>
            <a:xfrm>
              <a:off x="725392" y="2505670"/>
              <a:ext cx="4989453" cy="923330"/>
            </a:xfrm>
            <a:prstGeom prst="rect">
              <a:avLst/>
            </a:prstGeom>
            <a:noFill/>
          </p:spPr>
          <p:txBody>
            <a:bodyPr wrap="square" rtlCol="0">
              <a:spAutoFit/>
            </a:bodyPr>
            <a:lstStyle/>
            <a:p>
              <a:r>
                <a:rPr lang="en-GB" sz="5400" dirty="0">
                  <a:solidFill>
                    <a:schemeClr val="bg1"/>
                  </a:solidFill>
                  <a:latin typeface="Bahnschrift SemiBold Condensed" panose="020B0502040204020203" pitchFamily="34" charset="0"/>
                </a:rPr>
                <a:t>FAQs</a:t>
              </a:r>
            </a:p>
          </p:txBody>
        </p:sp>
      </p:grpSp>
    </p:spTree>
    <p:custDataLst>
      <p:tags r:id="rId1"/>
    </p:custDataLst>
    <p:extLst>
      <p:ext uri="{BB962C8B-B14F-4D97-AF65-F5344CB8AC3E}">
        <p14:creationId xmlns:p14="http://schemas.microsoft.com/office/powerpoint/2010/main" val="128077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D2B0D-41D8-C731-7214-CDB176656AF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FAFC6E0-5746-0BBD-E368-893A2B9ECA3F}"/>
              </a:ext>
            </a:extLst>
          </p:cNvPr>
          <p:cNvSpPr/>
          <p:nvPr/>
        </p:nvSpPr>
        <p:spPr>
          <a:xfrm>
            <a:off x="0" y="0"/>
            <a:ext cx="379379" cy="6858000"/>
          </a:xfrm>
          <a:prstGeom prst="rect">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Shield with solid fill">
            <a:extLst>
              <a:ext uri="{FF2B5EF4-FFF2-40B4-BE49-F238E27FC236}">
                <a16:creationId xmlns:a16="http://schemas.microsoft.com/office/drawing/2014/main" id="{30373639-BB70-D9DC-E47E-60BD20F405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57" y="6546249"/>
            <a:ext cx="218768" cy="218768"/>
          </a:xfrm>
          <a:prstGeom prst="rect">
            <a:avLst/>
          </a:prstGeom>
        </p:spPr>
      </p:pic>
      <p:sp>
        <p:nvSpPr>
          <p:cNvPr id="4" name="TextBox 3">
            <a:extLst>
              <a:ext uri="{FF2B5EF4-FFF2-40B4-BE49-F238E27FC236}">
                <a16:creationId xmlns:a16="http://schemas.microsoft.com/office/drawing/2014/main" id="{01DCA790-92C9-12C5-5E27-08DF8EE97492}"/>
              </a:ext>
            </a:extLst>
          </p:cNvPr>
          <p:cNvSpPr txBox="1"/>
          <p:nvPr/>
        </p:nvSpPr>
        <p:spPr>
          <a:xfrm>
            <a:off x="445536" y="6559273"/>
            <a:ext cx="3672348" cy="253916"/>
          </a:xfrm>
          <a:prstGeom prst="rect">
            <a:avLst/>
          </a:prstGeom>
          <a:noFill/>
        </p:spPr>
        <p:txBody>
          <a:bodyPr wrap="square">
            <a:spAutoFit/>
          </a:bodyPr>
          <a:lstStyle/>
          <a:p>
            <a:r>
              <a:rPr lang="en-GB" sz="1050" dirty="0"/>
              <a:t>Public</a:t>
            </a:r>
          </a:p>
        </p:txBody>
      </p:sp>
      <p:pic>
        <p:nvPicPr>
          <p:cNvPr id="6" name="Picture 5" descr="A black and blue logo&#10;&#10;AI-generated content may be incorrect.">
            <a:extLst>
              <a:ext uri="{FF2B5EF4-FFF2-40B4-BE49-F238E27FC236}">
                <a16:creationId xmlns:a16="http://schemas.microsoft.com/office/drawing/2014/main" id="{373FC676-8FAF-EF5C-A1DE-C89E8782E6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8855" y="332174"/>
            <a:ext cx="882362" cy="253917"/>
          </a:xfrm>
          <a:prstGeom prst="rect">
            <a:avLst/>
          </a:prstGeom>
        </p:spPr>
      </p:pic>
      <p:sp>
        <p:nvSpPr>
          <p:cNvPr id="7" name="TextBox 6">
            <a:extLst>
              <a:ext uri="{FF2B5EF4-FFF2-40B4-BE49-F238E27FC236}">
                <a16:creationId xmlns:a16="http://schemas.microsoft.com/office/drawing/2014/main" id="{90B25C09-3785-F183-2C96-7B287E810379}"/>
              </a:ext>
            </a:extLst>
          </p:cNvPr>
          <p:cNvSpPr txBox="1"/>
          <p:nvPr/>
        </p:nvSpPr>
        <p:spPr>
          <a:xfrm>
            <a:off x="632849" y="124426"/>
            <a:ext cx="11278804" cy="923330"/>
          </a:xfrm>
          <a:prstGeom prst="rect">
            <a:avLst/>
          </a:prstGeom>
          <a:noFill/>
        </p:spPr>
        <p:txBody>
          <a:bodyPr wrap="square" rtlCol="0">
            <a:spAutoFit/>
          </a:bodyPr>
          <a:lstStyle/>
          <a:p>
            <a:r>
              <a:rPr lang="en-GB" sz="5400" dirty="0">
                <a:latin typeface="Bahnschrift SemiBold Condensed" panose="020B0502040204020203" pitchFamily="34" charset="0"/>
              </a:rPr>
              <a:t>CONTENTS</a:t>
            </a:r>
          </a:p>
        </p:txBody>
      </p:sp>
      <p:sp>
        <p:nvSpPr>
          <p:cNvPr id="23" name="TextBox 22">
            <a:extLst>
              <a:ext uri="{FF2B5EF4-FFF2-40B4-BE49-F238E27FC236}">
                <a16:creationId xmlns:a16="http://schemas.microsoft.com/office/drawing/2014/main" id="{7E979B7B-77E3-130B-7BD2-01C463135595}"/>
              </a:ext>
            </a:extLst>
          </p:cNvPr>
          <p:cNvSpPr txBox="1"/>
          <p:nvPr/>
        </p:nvSpPr>
        <p:spPr>
          <a:xfrm>
            <a:off x="1167319" y="1721796"/>
            <a:ext cx="4581728" cy="3693319"/>
          </a:xfrm>
          <a:prstGeom prst="rect">
            <a:avLst/>
          </a:prstGeom>
          <a:noFill/>
        </p:spPr>
        <p:txBody>
          <a:bodyPr wrap="square" rtlCol="0">
            <a:spAutoFit/>
          </a:bodyPr>
          <a:lstStyle/>
          <a:p>
            <a:r>
              <a:rPr lang="en-GB" b="1" dirty="0"/>
              <a:t>NAVIGATION</a:t>
            </a:r>
          </a:p>
          <a:p>
            <a:pPr marL="285750" indent="-285750">
              <a:buFont typeface="Arial" panose="020B0604020202020204" pitchFamily="34" charset="0"/>
              <a:buChar char="•"/>
            </a:pPr>
            <a:r>
              <a:rPr lang="en-GB" dirty="0">
                <a:hlinkClick r:id="rId6" action="ppaction://hlinksldjump"/>
              </a:rPr>
              <a:t>Home page</a:t>
            </a:r>
            <a:endParaRPr lang="en-GB" dirty="0"/>
          </a:p>
          <a:p>
            <a:pPr marL="285750" indent="-285750">
              <a:buFont typeface="Arial" panose="020B0604020202020204" pitchFamily="34" charset="0"/>
              <a:buChar char="•"/>
            </a:pPr>
            <a:r>
              <a:rPr lang="en-GB" dirty="0">
                <a:hlinkClick r:id="rId7" action="ppaction://hlinksldjump"/>
              </a:rPr>
              <a:t>HE Provider Learning Dashboard</a:t>
            </a:r>
            <a:endParaRPr lang="en-GB" dirty="0"/>
          </a:p>
          <a:p>
            <a:pPr marL="285750" indent="-285750">
              <a:buFont typeface="Arial" panose="020B0604020202020204" pitchFamily="34" charset="0"/>
              <a:buChar char="•"/>
            </a:pPr>
            <a:r>
              <a:rPr lang="en-GB" dirty="0">
                <a:hlinkClick r:id="rId8" action="ppaction://hlinksldjump"/>
              </a:rPr>
              <a:t>Adviser Dashboard</a:t>
            </a:r>
            <a:endParaRPr lang="en-GB" dirty="0"/>
          </a:p>
          <a:p>
            <a:pPr marL="285750" indent="-285750">
              <a:buFont typeface="Arial" panose="020B0604020202020204" pitchFamily="34" charset="0"/>
              <a:buChar char="•"/>
            </a:pPr>
            <a:r>
              <a:rPr lang="en-GB" dirty="0">
                <a:hlinkClick r:id="rId9" action="ppaction://hlinksldjump"/>
              </a:rPr>
              <a:t>Your record of learning</a:t>
            </a:r>
            <a:endParaRPr lang="en-GB" dirty="0"/>
          </a:p>
          <a:p>
            <a:pPr marL="285750" indent="-285750">
              <a:buFont typeface="Arial" panose="020B0604020202020204" pitchFamily="34" charset="0"/>
              <a:buChar char="•"/>
            </a:pPr>
            <a:r>
              <a:rPr lang="en-GB" dirty="0">
                <a:hlinkClick r:id="rId10" action="ppaction://hlinksldjump"/>
              </a:rPr>
              <a:t>The course catalogue</a:t>
            </a:r>
            <a:endParaRPr lang="en-GB" dirty="0"/>
          </a:p>
          <a:p>
            <a:pPr marL="285750" indent="-285750">
              <a:buFont typeface="Arial" panose="020B0604020202020204" pitchFamily="34" charset="0"/>
              <a:buChar char="•"/>
            </a:pPr>
            <a:r>
              <a:rPr lang="en-GB" dirty="0">
                <a:hlinkClick r:id="rId11" action="ppaction://hlinksldjump"/>
              </a:rPr>
              <a:t>Accessibility tools</a:t>
            </a:r>
            <a:endParaRPr lang="en-GB" dirty="0"/>
          </a:p>
          <a:p>
            <a:pPr marL="285750" indent="-285750">
              <a:buFont typeface="Arial" panose="020B0604020202020204" pitchFamily="34" charset="0"/>
              <a:buChar char="•"/>
            </a:pPr>
            <a:endParaRPr lang="en-GB" dirty="0"/>
          </a:p>
          <a:p>
            <a:r>
              <a:rPr lang="en-GB" b="1" dirty="0"/>
              <a:t>COURSES</a:t>
            </a:r>
          </a:p>
          <a:p>
            <a:pPr marL="285750" indent="-285750">
              <a:buFont typeface="Arial" panose="020B0604020202020204" pitchFamily="34" charset="0"/>
              <a:buChar char="•"/>
            </a:pPr>
            <a:r>
              <a:rPr lang="en-GB" dirty="0">
                <a:hlinkClick r:id="rId12" action="ppaction://hlinksldjump"/>
              </a:rPr>
              <a:t>Layout</a:t>
            </a:r>
            <a:endParaRPr lang="en-GB" dirty="0"/>
          </a:p>
          <a:p>
            <a:pPr marL="285750" indent="-285750">
              <a:buFont typeface="Arial" panose="020B0604020202020204" pitchFamily="34" charset="0"/>
              <a:buChar char="•"/>
            </a:pPr>
            <a:r>
              <a:rPr lang="en-GB" dirty="0">
                <a:hlinkClick r:id="rId13" action="ppaction://hlinksldjump"/>
              </a:rPr>
              <a:t>Activity navigation</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24" name="TextBox 23">
            <a:extLst>
              <a:ext uri="{FF2B5EF4-FFF2-40B4-BE49-F238E27FC236}">
                <a16:creationId xmlns:a16="http://schemas.microsoft.com/office/drawing/2014/main" id="{48A80381-8C11-7D23-27CC-477949414D74}"/>
              </a:ext>
            </a:extLst>
          </p:cNvPr>
          <p:cNvSpPr txBox="1"/>
          <p:nvPr/>
        </p:nvSpPr>
        <p:spPr>
          <a:xfrm>
            <a:off x="5823626" y="1721795"/>
            <a:ext cx="4581728" cy="1477328"/>
          </a:xfrm>
          <a:prstGeom prst="rect">
            <a:avLst/>
          </a:prstGeom>
          <a:noFill/>
        </p:spPr>
        <p:txBody>
          <a:bodyPr wrap="square" rtlCol="0">
            <a:spAutoFit/>
          </a:bodyPr>
          <a:lstStyle/>
          <a:p>
            <a:r>
              <a:rPr lang="en-GB" b="1" dirty="0">
                <a:hlinkClick r:id="rId14" action="ppaction://hlinksldjump"/>
              </a:rPr>
              <a:t>TROUBLESHOOTING</a:t>
            </a:r>
            <a:endParaRPr lang="en-GB" b="1" dirty="0"/>
          </a:p>
          <a:p>
            <a:endParaRPr lang="en-GB" dirty="0"/>
          </a:p>
          <a:p>
            <a:r>
              <a:rPr lang="en-GB" b="1" dirty="0">
                <a:hlinkClick r:id="rId15" action="ppaction://hlinksldjump"/>
              </a:rPr>
              <a:t>FAQs</a:t>
            </a:r>
            <a:endParaRPr lang="en-GB" b="1" dirty="0"/>
          </a:p>
          <a:p>
            <a:endParaRPr lang="en-GB" dirty="0"/>
          </a:p>
          <a:p>
            <a:pPr marL="285750" indent="-285750">
              <a:buFont typeface="Arial" panose="020B0604020202020204" pitchFamily="34" charset="0"/>
              <a:buChar char="•"/>
            </a:pPr>
            <a:endParaRPr lang="en-GB" dirty="0"/>
          </a:p>
        </p:txBody>
      </p:sp>
      <p:pic>
        <p:nvPicPr>
          <p:cNvPr id="25" name="Graphic 24" descr="Badge with solid fill">
            <a:extLst>
              <a:ext uri="{FF2B5EF4-FFF2-40B4-BE49-F238E27FC236}">
                <a16:creationId xmlns:a16="http://schemas.microsoft.com/office/drawing/2014/main" id="{E0BCD3BC-4F77-C1B3-C1F0-AFE8D793231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589017" y="6327073"/>
            <a:ext cx="464400" cy="464400"/>
          </a:xfrm>
          <a:prstGeom prst="rect">
            <a:avLst/>
          </a:prstGeom>
        </p:spPr>
      </p:pic>
    </p:spTree>
    <p:custDataLst>
      <p:tags r:id="rId1"/>
    </p:custDataLst>
    <p:extLst>
      <p:ext uri="{BB962C8B-B14F-4D97-AF65-F5344CB8AC3E}">
        <p14:creationId xmlns:p14="http://schemas.microsoft.com/office/powerpoint/2010/main" val="3603998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7438D-4BC8-C766-1E26-13145C362377}"/>
              </a:ext>
            </a:extLst>
          </p:cNvPr>
          <p:cNvSpPr/>
          <p:nvPr/>
        </p:nvSpPr>
        <p:spPr>
          <a:xfrm>
            <a:off x="0" y="0"/>
            <a:ext cx="379379" cy="6858000"/>
          </a:xfrm>
          <a:prstGeom prst="rect">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Shield with solid fill">
            <a:extLst>
              <a:ext uri="{FF2B5EF4-FFF2-40B4-BE49-F238E27FC236}">
                <a16:creationId xmlns:a16="http://schemas.microsoft.com/office/drawing/2014/main" id="{5A32019B-0605-2975-E816-D5CF1D765F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57" y="6546249"/>
            <a:ext cx="218768" cy="218768"/>
          </a:xfrm>
          <a:prstGeom prst="rect">
            <a:avLst/>
          </a:prstGeom>
        </p:spPr>
      </p:pic>
      <p:sp>
        <p:nvSpPr>
          <p:cNvPr id="4" name="TextBox 3">
            <a:extLst>
              <a:ext uri="{FF2B5EF4-FFF2-40B4-BE49-F238E27FC236}">
                <a16:creationId xmlns:a16="http://schemas.microsoft.com/office/drawing/2014/main" id="{AA676050-7091-1B02-99C8-B32BE0143B18}"/>
              </a:ext>
            </a:extLst>
          </p:cNvPr>
          <p:cNvSpPr txBox="1"/>
          <p:nvPr/>
        </p:nvSpPr>
        <p:spPr>
          <a:xfrm>
            <a:off x="445536" y="6559273"/>
            <a:ext cx="3672348" cy="253916"/>
          </a:xfrm>
          <a:prstGeom prst="rect">
            <a:avLst/>
          </a:prstGeom>
          <a:noFill/>
        </p:spPr>
        <p:txBody>
          <a:bodyPr wrap="square">
            <a:spAutoFit/>
          </a:bodyPr>
          <a:lstStyle/>
          <a:p>
            <a:r>
              <a:rPr lang="en-GB" sz="1050" dirty="0"/>
              <a:t>Public</a:t>
            </a:r>
          </a:p>
        </p:txBody>
      </p:sp>
      <p:pic>
        <p:nvPicPr>
          <p:cNvPr id="6" name="Picture 5" descr="A black and blue logo&#10;&#10;AI-generated content may be incorrect.">
            <a:extLst>
              <a:ext uri="{FF2B5EF4-FFF2-40B4-BE49-F238E27FC236}">
                <a16:creationId xmlns:a16="http://schemas.microsoft.com/office/drawing/2014/main" id="{62CB8D3E-CE1F-3DBA-9D37-F0D0BD88D3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8855" y="332174"/>
            <a:ext cx="882362" cy="253917"/>
          </a:xfrm>
          <a:prstGeom prst="rect">
            <a:avLst/>
          </a:prstGeom>
        </p:spPr>
      </p:pic>
      <p:sp>
        <p:nvSpPr>
          <p:cNvPr id="7" name="TextBox 6">
            <a:extLst>
              <a:ext uri="{FF2B5EF4-FFF2-40B4-BE49-F238E27FC236}">
                <a16:creationId xmlns:a16="http://schemas.microsoft.com/office/drawing/2014/main" id="{7BE974F5-2C84-BA1C-4783-CCED06F5246B}"/>
              </a:ext>
            </a:extLst>
          </p:cNvPr>
          <p:cNvSpPr txBox="1"/>
          <p:nvPr/>
        </p:nvSpPr>
        <p:spPr>
          <a:xfrm>
            <a:off x="542413" y="703670"/>
            <a:ext cx="11278804" cy="646331"/>
          </a:xfrm>
          <a:prstGeom prst="rect">
            <a:avLst/>
          </a:prstGeom>
          <a:noFill/>
        </p:spPr>
        <p:txBody>
          <a:bodyPr wrap="square" rtlCol="0">
            <a:spAutoFit/>
          </a:bodyPr>
          <a:lstStyle/>
          <a:p>
            <a:r>
              <a:rPr lang="en-GB" sz="3600" dirty="0">
                <a:latin typeface="Bahnschrift SemiBold Condensed" panose="020B0502040204020203" pitchFamily="34" charset="0"/>
              </a:rPr>
              <a:t>WHO IS THE PROFESSIONAL DEVELOPMENT PLATFORM FOR?</a:t>
            </a:r>
          </a:p>
        </p:txBody>
      </p:sp>
      <p:sp>
        <p:nvSpPr>
          <p:cNvPr id="10" name="TextBox 9">
            <a:extLst>
              <a:ext uri="{FF2B5EF4-FFF2-40B4-BE49-F238E27FC236}">
                <a16:creationId xmlns:a16="http://schemas.microsoft.com/office/drawing/2014/main" id="{0403E5FE-0CC2-7957-F64E-745EB6F8E4FF}"/>
              </a:ext>
            </a:extLst>
          </p:cNvPr>
          <p:cNvSpPr txBox="1"/>
          <p:nvPr/>
        </p:nvSpPr>
        <p:spPr>
          <a:xfrm>
            <a:off x="598353" y="1350001"/>
            <a:ext cx="10340502" cy="2308324"/>
          </a:xfrm>
          <a:prstGeom prst="rect">
            <a:avLst/>
          </a:prstGeom>
          <a:noFill/>
        </p:spPr>
        <p:txBody>
          <a:bodyPr wrap="square" rtlCol="0">
            <a:spAutoFit/>
          </a:bodyPr>
          <a:lstStyle/>
          <a:p>
            <a:endParaRPr lang="en-GB" dirty="0"/>
          </a:p>
          <a:p>
            <a:r>
              <a:rPr lang="en-GB" dirty="0"/>
              <a:t>The Platform is designed for use by a variety of customer groups: </a:t>
            </a:r>
          </a:p>
          <a:p>
            <a:pPr marL="742950" lvl="1" indent="-285750">
              <a:buFont typeface="Wingdings" panose="05000000000000000000" pitchFamily="2" charset="2"/>
              <a:buChar char="§"/>
            </a:pPr>
            <a:r>
              <a:rPr lang="en-GB" dirty="0"/>
              <a:t>Teachers and advisers around the world supporting students in applying to UK higher education courses. </a:t>
            </a:r>
          </a:p>
          <a:p>
            <a:pPr marL="742950" lvl="1" indent="-285750">
              <a:buFont typeface="Wingdings" panose="05000000000000000000" pitchFamily="2" charset="2"/>
              <a:buChar char="§"/>
            </a:pPr>
            <a:r>
              <a:rPr lang="en-GB" dirty="0"/>
              <a:t>Higher education university and college staff who may be either supporting applicants or managing and making decisions on applications. </a:t>
            </a:r>
          </a:p>
          <a:p>
            <a:pPr marL="742950" lvl="1" indent="-285750">
              <a:buFont typeface="Wingdings" panose="05000000000000000000" pitchFamily="2" charset="2"/>
              <a:buChar char="§"/>
            </a:pPr>
            <a:r>
              <a:rPr lang="en-GB" dirty="0"/>
              <a:t>Business partners who work with UCAS to develop new products and services. </a:t>
            </a:r>
          </a:p>
          <a:p>
            <a:pPr marL="742950" lvl="1" indent="-285750">
              <a:buFont typeface="Wingdings" panose="05000000000000000000" pitchFamily="2" charset="2"/>
              <a:buChar char="§"/>
            </a:pPr>
            <a:r>
              <a:rPr lang="en-GB" dirty="0"/>
              <a:t>UCAS staff for their own training and development. </a:t>
            </a:r>
          </a:p>
        </p:txBody>
      </p:sp>
      <p:sp>
        <p:nvSpPr>
          <p:cNvPr id="5" name="TextBox 4">
            <a:extLst>
              <a:ext uri="{FF2B5EF4-FFF2-40B4-BE49-F238E27FC236}">
                <a16:creationId xmlns:a16="http://schemas.microsoft.com/office/drawing/2014/main" id="{A36B4D4F-7E7B-91D1-A103-BFED1A9EDE87}"/>
              </a:ext>
            </a:extLst>
          </p:cNvPr>
          <p:cNvSpPr txBox="1"/>
          <p:nvPr/>
        </p:nvSpPr>
        <p:spPr>
          <a:xfrm>
            <a:off x="598353" y="3927783"/>
            <a:ext cx="11278804" cy="646331"/>
          </a:xfrm>
          <a:prstGeom prst="rect">
            <a:avLst/>
          </a:prstGeom>
          <a:noFill/>
        </p:spPr>
        <p:txBody>
          <a:bodyPr wrap="square" rtlCol="0">
            <a:spAutoFit/>
          </a:bodyPr>
          <a:lstStyle/>
          <a:p>
            <a:r>
              <a:rPr lang="en-GB" sz="3600" dirty="0">
                <a:latin typeface="Bahnschrift SemiBold Condensed" panose="020B0502040204020203" pitchFamily="34" charset="0"/>
              </a:rPr>
              <a:t>DO I HAVE TO COMPLETE ONE COURSE BEFORE STARTING ANOTHER?</a:t>
            </a:r>
          </a:p>
        </p:txBody>
      </p:sp>
      <p:sp>
        <p:nvSpPr>
          <p:cNvPr id="8" name="TextBox 7">
            <a:extLst>
              <a:ext uri="{FF2B5EF4-FFF2-40B4-BE49-F238E27FC236}">
                <a16:creationId xmlns:a16="http://schemas.microsoft.com/office/drawing/2014/main" id="{6B6FCD68-069C-B28F-246D-E61B63448A02}"/>
              </a:ext>
            </a:extLst>
          </p:cNvPr>
          <p:cNvSpPr txBox="1"/>
          <p:nvPr/>
        </p:nvSpPr>
        <p:spPr>
          <a:xfrm>
            <a:off x="598353" y="4301501"/>
            <a:ext cx="10340502" cy="2031325"/>
          </a:xfrm>
          <a:prstGeom prst="rect">
            <a:avLst/>
          </a:prstGeom>
          <a:noFill/>
        </p:spPr>
        <p:txBody>
          <a:bodyPr wrap="square" rtlCol="0">
            <a:spAutoFit/>
          </a:bodyPr>
          <a:lstStyle/>
          <a:p>
            <a:endParaRPr lang="en-GB" dirty="0"/>
          </a:p>
          <a:p>
            <a:endParaRPr lang="en-GB" dirty="0"/>
          </a:p>
          <a:p>
            <a:r>
              <a:rPr lang="en-GB" dirty="0"/>
              <a:t>No, that's the benefit of the modular design of our learning, you can choose which activities you wish to complete, and most are small enough to finish in a single sitting of 5-15 minutes. </a:t>
            </a:r>
          </a:p>
          <a:p>
            <a:endParaRPr lang="en-GB" dirty="0"/>
          </a:p>
          <a:p>
            <a:r>
              <a:rPr lang="en-GB" dirty="0"/>
              <a:t>Plus, if you use the Exit course link in the top right of any course, your progress will be saved. This means you can pick up where you left off the next time you visit the platform! </a:t>
            </a:r>
          </a:p>
        </p:txBody>
      </p:sp>
      <p:sp>
        <p:nvSpPr>
          <p:cNvPr id="11" name="Flowchart: Connector 10">
            <a:extLst>
              <a:ext uri="{FF2B5EF4-FFF2-40B4-BE49-F238E27FC236}">
                <a16:creationId xmlns:a16="http://schemas.microsoft.com/office/drawing/2014/main" id="{AF7B9188-3EF5-0D63-3874-E655C74BB853}"/>
              </a:ext>
            </a:extLst>
          </p:cNvPr>
          <p:cNvSpPr/>
          <p:nvPr/>
        </p:nvSpPr>
        <p:spPr>
          <a:xfrm>
            <a:off x="11485266" y="6293317"/>
            <a:ext cx="495903" cy="519872"/>
          </a:xfrm>
          <a:prstGeom prst="flowChartConnector">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Roboto" panose="02000000000000000000" pitchFamily="2" charset="0"/>
                <a:ea typeface="Roboto" panose="02000000000000000000" pitchFamily="2" charset="0"/>
                <a:cs typeface="Roboto" panose="02000000000000000000" pitchFamily="2" charset="0"/>
              </a:rPr>
              <a:t>20</a:t>
            </a:r>
          </a:p>
        </p:txBody>
      </p:sp>
    </p:spTree>
    <p:custDataLst>
      <p:tags r:id="rId1"/>
    </p:custDataLst>
    <p:extLst>
      <p:ext uri="{BB962C8B-B14F-4D97-AF65-F5344CB8AC3E}">
        <p14:creationId xmlns:p14="http://schemas.microsoft.com/office/powerpoint/2010/main" val="1062699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4A2B6-1C1B-E1DF-C102-BC655BB528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DB39784-0E6F-9914-EC02-2335FCCA0D4F}"/>
              </a:ext>
            </a:extLst>
          </p:cNvPr>
          <p:cNvSpPr/>
          <p:nvPr/>
        </p:nvSpPr>
        <p:spPr>
          <a:xfrm>
            <a:off x="0" y="0"/>
            <a:ext cx="379379" cy="6858000"/>
          </a:xfrm>
          <a:prstGeom prst="rect">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Shield with solid fill">
            <a:extLst>
              <a:ext uri="{FF2B5EF4-FFF2-40B4-BE49-F238E27FC236}">
                <a16:creationId xmlns:a16="http://schemas.microsoft.com/office/drawing/2014/main" id="{CA87B388-7EBB-991B-2DEA-2514AB5603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57" y="6546249"/>
            <a:ext cx="218768" cy="218768"/>
          </a:xfrm>
          <a:prstGeom prst="rect">
            <a:avLst/>
          </a:prstGeom>
        </p:spPr>
      </p:pic>
      <p:sp>
        <p:nvSpPr>
          <p:cNvPr id="4" name="TextBox 3">
            <a:extLst>
              <a:ext uri="{FF2B5EF4-FFF2-40B4-BE49-F238E27FC236}">
                <a16:creationId xmlns:a16="http://schemas.microsoft.com/office/drawing/2014/main" id="{EE66B3F8-6801-8E41-9C23-C4718AC1C666}"/>
              </a:ext>
            </a:extLst>
          </p:cNvPr>
          <p:cNvSpPr txBox="1"/>
          <p:nvPr/>
        </p:nvSpPr>
        <p:spPr>
          <a:xfrm>
            <a:off x="445536" y="6559273"/>
            <a:ext cx="3672348" cy="253916"/>
          </a:xfrm>
          <a:prstGeom prst="rect">
            <a:avLst/>
          </a:prstGeom>
          <a:noFill/>
        </p:spPr>
        <p:txBody>
          <a:bodyPr wrap="square">
            <a:spAutoFit/>
          </a:bodyPr>
          <a:lstStyle/>
          <a:p>
            <a:r>
              <a:rPr lang="en-GB" sz="1050" dirty="0"/>
              <a:t>Public</a:t>
            </a:r>
          </a:p>
        </p:txBody>
      </p:sp>
      <p:pic>
        <p:nvPicPr>
          <p:cNvPr id="6" name="Picture 5" descr="A black and blue logo&#10;&#10;AI-generated content may be incorrect.">
            <a:extLst>
              <a:ext uri="{FF2B5EF4-FFF2-40B4-BE49-F238E27FC236}">
                <a16:creationId xmlns:a16="http://schemas.microsoft.com/office/drawing/2014/main" id="{28CA5A57-93E7-32F2-4477-583D794C69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8855" y="332174"/>
            <a:ext cx="882362" cy="253917"/>
          </a:xfrm>
          <a:prstGeom prst="rect">
            <a:avLst/>
          </a:prstGeom>
        </p:spPr>
      </p:pic>
      <p:sp>
        <p:nvSpPr>
          <p:cNvPr id="7" name="TextBox 6">
            <a:extLst>
              <a:ext uri="{FF2B5EF4-FFF2-40B4-BE49-F238E27FC236}">
                <a16:creationId xmlns:a16="http://schemas.microsoft.com/office/drawing/2014/main" id="{EA88BDDB-CB9F-4FC7-E2B3-C2A5DD19A134}"/>
              </a:ext>
            </a:extLst>
          </p:cNvPr>
          <p:cNvSpPr txBox="1"/>
          <p:nvPr/>
        </p:nvSpPr>
        <p:spPr>
          <a:xfrm>
            <a:off x="542413" y="703670"/>
            <a:ext cx="11278804" cy="646331"/>
          </a:xfrm>
          <a:prstGeom prst="rect">
            <a:avLst/>
          </a:prstGeom>
          <a:noFill/>
        </p:spPr>
        <p:txBody>
          <a:bodyPr wrap="square" rtlCol="0">
            <a:spAutoFit/>
          </a:bodyPr>
          <a:lstStyle/>
          <a:p>
            <a:r>
              <a:rPr lang="en-GB" sz="3600" dirty="0">
                <a:latin typeface="Bahnschrift SemiBold Condensed" panose="020B0502040204020203" pitchFamily="34" charset="0"/>
              </a:rPr>
              <a:t>WILL I GET A CERTIFICATE WHEN I COMPLETE A COURSE?</a:t>
            </a:r>
          </a:p>
        </p:txBody>
      </p:sp>
      <p:sp>
        <p:nvSpPr>
          <p:cNvPr id="10" name="TextBox 9">
            <a:extLst>
              <a:ext uri="{FF2B5EF4-FFF2-40B4-BE49-F238E27FC236}">
                <a16:creationId xmlns:a16="http://schemas.microsoft.com/office/drawing/2014/main" id="{BA9048B7-70E2-F53A-6DA7-0C1BD50DDCF0}"/>
              </a:ext>
            </a:extLst>
          </p:cNvPr>
          <p:cNvSpPr txBox="1"/>
          <p:nvPr/>
        </p:nvSpPr>
        <p:spPr>
          <a:xfrm>
            <a:off x="598353" y="1350001"/>
            <a:ext cx="10340502" cy="1754326"/>
          </a:xfrm>
          <a:prstGeom prst="rect">
            <a:avLst/>
          </a:prstGeom>
          <a:noFill/>
        </p:spPr>
        <p:txBody>
          <a:bodyPr wrap="square" rtlCol="0">
            <a:spAutoFit/>
          </a:bodyPr>
          <a:lstStyle/>
          <a:p>
            <a:endParaRPr lang="en-GB" dirty="0"/>
          </a:p>
          <a:p>
            <a:r>
              <a:rPr lang="en-GB" dirty="0"/>
              <a:t>UCAS does not currently award certificates on any of our training courses. However, some courses, or combinations of courses, do lead to the award of a badge. Any badges you achieve will appear on your dashboard. </a:t>
            </a:r>
          </a:p>
          <a:p>
            <a:endParaRPr lang="en-GB" dirty="0"/>
          </a:p>
          <a:p>
            <a:r>
              <a:rPr lang="en-GB" dirty="0"/>
              <a:t>You can also download your record of learning as a .csv, .xlsx, or pdf. </a:t>
            </a:r>
          </a:p>
        </p:txBody>
      </p:sp>
      <p:sp>
        <p:nvSpPr>
          <p:cNvPr id="5" name="TextBox 4">
            <a:extLst>
              <a:ext uri="{FF2B5EF4-FFF2-40B4-BE49-F238E27FC236}">
                <a16:creationId xmlns:a16="http://schemas.microsoft.com/office/drawing/2014/main" id="{038FE1CA-2E35-18F0-8A3C-D98319DF8706}"/>
              </a:ext>
            </a:extLst>
          </p:cNvPr>
          <p:cNvSpPr txBox="1"/>
          <p:nvPr/>
        </p:nvSpPr>
        <p:spPr>
          <a:xfrm>
            <a:off x="542413" y="3631471"/>
            <a:ext cx="11278804" cy="646331"/>
          </a:xfrm>
          <a:prstGeom prst="rect">
            <a:avLst/>
          </a:prstGeom>
          <a:noFill/>
        </p:spPr>
        <p:txBody>
          <a:bodyPr wrap="square" rtlCol="0">
            <a:spAutoFit/>
          </a:bodyPr>
          <a:lstStyle/>
          <a:p>
            <a:r>
              <a:rPr lang="en-GB" sz="3600" dirty="0">
                <a:latin typeface="Bahnschrift SemiBold Condensed" panose="020B0502040204020203" pitchFamily="34" charset="0"/>
              </a:rPr>
              <a:t>CAN I ACCESS THE PLATFORM AT HOME?</a:t>
            </a:r>
          </a:p>
        </p:txBody>
      </p:sp>
      <p:sp>
        <p:nvSpPr>
          <p:cNvPr id="8" name="TextBox 7">
            <a:extLst>
              <a:ext uri="{FF2B5EF4-FFF2-40B4-BE49-F238E27FC236}">
                <a16:creationId xmlns:a16="http://schemas.microsoft.com/office/drawing/2014/main" id="{30B86331-46B9-54BE-E3B3-B8EEB9D88689}"/>
              </a:ext>
            </a:extLst>
          </p:cNvPr>
          <p:cNvSpPr txBox="1"/>
          <p:nvPr/>
        </p:nvSpPr>
        <p:spPr>
          <a:xfrm>
            <a:off x="542413" y="3954636"/>
            <a:ext cx="10340502" cy="1754326"/>
          </a:xfrm>
          <a:prstGeom prst="rect">
            <a:avLst/>
          </a:prstGeom>
          <a:noFill/>
        </p:spPr>
        <p:txBody>
          <a:bodyPr wrap="square" rtlCol="0">
            <a:spAutoFit/>
          </a:bodyPr>
          <a:lstStyle/>
          <a:p>
            <a:endParaRPr lang="en-GB" dirty="0"/>
          </a:p>
          <a:p>
            <a:endParaRPr lang="en-GB" dirty="0"/>
          </a:p>
          <a:p>
            <a:r>
              <a:rPr lang="en-GB" dirty="0"/>
              <a:t>Yes, it's designed to work on many devices so you can access it at home or on the move. We request that you use a </a:t>
            </a:r>
            <a:r>
              <a:rPr lang="en-GB" b="1" dirty="0"/>
              <a:t>work email address </a:t>
            </a:r>
            <a:r>
              <a:rPr lang="en-GB" dirty="0"/>
              <a:t>when registering on ucas.com, so that we can connect you to your organisation in our records and ensure that you can access the appropriate training materials for your role. </a:t>
            </a:r>
          </a:p>
        </p:txBody>
      </p:sp>
      <p:sp>
        <p:nvSpPr>
          <p:cNvPr id="11" name="Flowchart: Connector 10">
            <a:extLst>
              <a:ext uri="{FF2B5EF4-FFF2-40B4-BE49-F238E27FC236}">
                <a16:creationId xmlns:a16="http://schemas.microsoft.com/office/drawing/2014/main" id="{0D3F450A-1A58-1CF3-8891-776565E9308D}"/>
              </a:ext>
            </a:extLst>
          </p:cNvPr>
          <p:cNvSpPr/>
          <p:nvPr/>
        </p:nvSpPr>
        <p:spPr>
          <a:xfrm>
            <a:off x="11485266" y="6293317"/>
            <a:ext cx="495903" cy="519872"/>
          </a:xfrm>
          <a:prstGeom prst="flowChartConnector">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Roboto" panose="02000000000000000000" pitchFamily="2" charset="0"/>
                <a:ea typeface="Roboto" panose="02000000000000000000" pitchFamily="2" charset="0"/>
                <a:cs typeface="Roboto" panose="02000000000000000000" pitchFamily="2" charset="0"/>
              </a:rPr>
              <a:t>21</a:t>
            </a:r>
          </a:p>
        </p:txBody>
      </p:sp>
    </p:spTree>
    <p:custDataLst>
      <p:tags r:id="rId1"/>
    </p:custDataLst>
    <p:extLst>
      <p:ext uri="{BB962C8B-B14F-4D97-AF65-F5344CB8AC3E}">
        <p14:creationId xmlns:p14="http://schemas.microsoft.com/office/powerpoint/2010/main" val="4023359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3A902-77C9-2D95-9B00-065FC79895D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D035E2F-1E30-BA20-F6A1-4144FFAFE55F}"/>
              </a:ext>
            </a:extLst>
          </p:cNvPr>
          <p:cNvSpPr/>
          <p:nvPr/>
        </p:nvSpPr>
        <p:spPr>
          <a:xfrm>
            <a:off x="0" y="0"/>
            <a:ext cx="379379" cy="6858000"/>
          </a:xfrm>
          <a:prstGeom prst="rect">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Shield with solid fill">
            <a:extLst>
              <a:ext uri="{FF2B5EF4-FFF2-40B4-BE49-F238E27FC236}">
                <a16:creationId xmlns:a16="http://schemas.microsoft.com/office/drawing/2014/main" id="{118A7026-8D12-9B6B-2A7E-2FB6E11D90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57" y="6546249"/>
            <a:ext cx="218768" cy="218768"/>
          </a:xfrm>
          <a:prstGeom prst="rect">
            <a:avLst/>
          </a:prstGeom>
        </p:spPr>
      </p:pic>
      <p:sp>
        <p:nvSpPr>
          <p:cNvPr id="4" name="TextBox 3">
            <a:extLst>
              <a:ext uri="{FF2B5EF4-FFF2-40B4-BE49-F238E27FC236}">
                <a16:creationId xmlns:a16="http://schemas.microsoft.com/office/drawing/2014/main" id="{5EB0A0B0-1FA7-6E3C-3A34-B79B5E4B74CE}"/>
              </a:ext>
            </a:extLst>
          </p:cNvPr>
          <p:cNvSpPr txBox="1"/>
          <p:nvPr/>
        </p:nvSpPr>
        <p:spPr>
          <a:xfrm>
            <a:off x="445536" y="6559273"/>
            <a:ext cx="3672348" cy="253916"/>
          </a:xfrm>
          <a:prstGeom prst="rect">
            <a:avLst/>
          </a:prstGeom>
          <a:noFill/>
        </p:spPr>
        <p:txBody>
          <a:bodyPr wrap="square">
            <a:spAutoFit/>
          </a:bodyPr>
          <a:lstStyle/>
          <a:p>
            <a:r>
              <a:rPr lang="en-GB" sz="1050" dirty="0"/>
              <a:t>Public</a:t>
            </a:r>
          </a:p>
        </p:txBody>
      </p:sp>
      <p:pic>
        <p:nvPicPr>
          <p:cNvPr id="6" name="Picture 5" descr="A black and blue logo&#10;&#10;AI-generated content may be incorrect.">
            <a:extLst>
              <a:ext uri="{FF2B5EF4-FFF2-40B4-BE49-F238E27FC236}">
                <a16:creationId xmlns:a16="http://schemas.microsoft.com/office/drawing/2014/main" id="{5351C40C-374A-0AF6-6F9E-3D5A052775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8855" y="332174"/>
            <a:ext cx="882362" cy="253917"/>
          </a:xfrm>
          <a:prstGeom prst="rect">
            <a:avLst/>
          </a:prstGeom>
        </p:spPr>
      </p:pic>
      <p:sp>
        <p:nvSpPr>
          <p:cNvPr id="7" name="TextBox 6">
            <a:extLst>
              <a:ext uri="{FF2B5EF4-FFF2-40B4-BE49-F238E27FC236}">
                <a16:creationId xmlns:a16="http://schemas.microsoft.com/office/drawing/2014/main" id="{3A3A2992-4AB7-80DA-4C76-A48BED537C6B}"/>
              </a:ext>
            </a:extLst>
          </p:cNvPr>
          <p:cNvSpPr txBox="1"/>
          <p:nvPr/>
        </p:nvSpPr>
        <p:spPr>
          <a:xfrm>
            <a:off x="542413" y="703670"/>
            <a:ext cx="11278804" cy="646331"/>
          </a:xfrm>
          <a:prstGeom prst="rect">
            <a:avLst/>
          </a:prstGeom>
          <a:noFill/>
        </p:spPr>
        <p:txBody>
          <a:bodyPr wrap="square" rtlCol="0">
            <a:spAutoFit/>
          </a:bodyPr>
          <a:lstStyle/>
          <a:p>
            <a:r>
              <a:rPr lang="en-GB" sz="3600" dirty="0">
                <a:latin typeface="Bahnschrift SemiBold Condensed" panose="020B0502040204020203" pitchFamily="34" charset="0"/>
              </a:rPr>
              <a:t>IS MY LINE MANAGER ABLE TO SEE THE COURSES I HAVE COMPLETED?</a:t>
            </a:r>
          </a:p>
        </p:txBody>
      </p:sp>
      <p:sp>
        <p:nvSpPr>
          <p:cNvPr id="10" name="TextBox 9">
            <a:extLst>
              <a:ext uri="{FF2B5EF4-FFF2-40B4-BE49-F238E27FC236}">
                <a16:creationId xmlns:a16="http://schemas.microsoft.com/office/drawing/2014/main" id="{A5A6B784-AC41-7120-9823-466910AF5B09}"/>
              </a:ext>
            </a:extLst>
          </p:cNvPr>
          <p:cNvSpPr txBox="1"/>
          <p:nvPr/>
        </p:nvSpPr>
        <p:spPr>
          <a:xfrm>
            <a:off x="598353" y="1350001"/>
            <a:ext cx="10340502" cy="2031325"/>
          </a:xfrm>
          <a:prstGeom prst="rect">
            <a:avLst/>
          </a:prstGeom>
          <a:noFill/>
        </p:spPr>
        <p:txBody>
          <a:bodyPr wrap="square" rtlCol="0">
            <a:spAutoFit/>
          </a:bodyPr>
          <a:lstStyle/>
          <a:p>
            <a:r>
              <a:rPr lang="en-GB" dirty="0"/>
              <a:t>With the exception of the annual Results Embargo Training for HE provider staff, and any specific agreement we may have from time to time with individual organisations, we do not share individual external user training records with anyone.</a:t>
            </a:r>
          </a:p>
          <a:p>
            <a:endParaRPr lang="en-GB" dirty="0"/>
          </a:p>
          <a:p>
            <a:r>
              <a:rPr lang="en-GB" dirty="0"/>
              <a:t>When you are logged in, you will be able to see a record of the training you have completed through the </a:t>
            </a:r>
            <a:r>
              <a:rPr lang="en-GB" b="1" dirty="0"/>
              <a:t>Record of learning </a:t>
            </a:r>
            <a:r>
              <a:rPr lang="en-GB" dirty="0"/>
              <a:t>button on your dashboard. You can download the report for your records in a number of different formats to share with your line manager. </a:t>
            </a:r>
          </a:p>
        </p:txBody>
      </p:sp>
      <p:sp>
        <p:nvSpPr>
          <p:cNvPr id="5" name="TextBox 4">
            <a:extLst>
              <a:ext uri="{FF2B5EF4-FFF2-40B4-BE49-F238E27FC236}">
                <a16:creationId xmlns:a16="http://schemas.microsoft.com/office/drawing/2014/main" id="{17F9D766-BD9C-AD7F-57F3-06043C024C8E}"/>
              </a:ext>
            </a:extLst>
          </p:cNvPr>
          <p:cNvSpPr txBox="1"/>
          <p:nvPr/>
        </p:nvSpPr>
        <p:spPr>
          <a:xfrm>
            <a:off x="542413" y="3631471"/>
            <a:ext cx="11278804" cy="646331"/>
          </a:xfrm>
          <a:prstGeom prst="rect">
            <a:avLst/>
          </a:prstGeom>
          <a:noFill/>
        </p:spPr>
        <p:txBody>
          <a:bodyPr wrap="square" rtlCol="0">
            <a:spAutoFit/>
          </a:bodyPr>
          <a:lstStyle/>
          <a:p>
            <a:r>
              <a:rPr lang="en-GB" sz="3600" dirty="0">
                <a:latin typeface="Bahnschrift SemiBold Condensed" panose="020B0502040204020203" pitchFamily="34" charset="0"/>
              </a:rPr>
              <a:t>WHO CAN I CONTACT ABOUT ENROLLING COLLEAGUES ONTO COURSES?</a:t>
            </a:r>
          </a:p>
        </p:txBody>
      </p:sp>
      <p:sp>
        <p:nvSpPr>
          <p:cNvPr id="8" name="TextBox 7">
            <a:extLst>
              <a:ext uri="{FF2B5EF4-FFF2-40B4-BE49-F238E27FC236}">
                <a16:creationId xmlns:a16="http://schemas.microsoft.com/office/drawing/2014/main" id="{0B93FE51-1F5A-D720-1E88-88C8E1E66398}"/>
              </a:ext>
            </a:extLst>
          </p:cNvPr>
          <p:cNvSpPr txBox="1"/>
          <p:nvPr/>
        </p:nvSpPr>
        <p:spPr>
          <a:xfrm>
            <a:off x="542413" y="3954636"/>
            <a:ext cx="10340502" cy="923330"/>
          </a:xfrm>
          <a:prstGeom prst="rect">
            <a:avLst/>
          </a:prstGeom>
          <a:noFill/>
        </p:spPr>
        <p:txBody>
          <a:bodyPr wrap="square" rtlCol="0">
            <a:spAutoFit/>
          </a:bodyPr>
          <a:lstStyle/>
          <a:p>
            <a:endParaRPr lang="en-GB" dirty="0"/>
          </a:p>
          <a:p>
            <a:endParaRPr lang="en-GB" dirty="0"/>
          </a:p>
          <a:p>
            <a:r>
              <a:rPr lang="en-GB" dirty="0"/>
              <a:t>You can email us at </a:t>
            </a:r>
            <a:r>
              <a:rPr lang="en-GB" dirty="0">
                <a:hlinkClick r:id="rId6"/>
              </a:rPr>
              <a:t>training@ucas.ac.uk</a:t>
            </a:r>
            <a:r>
              <a:rPr lang="en-GB" dirty="0"/>
              <a:t> to discuss your staff training needs.</a:t>
            </a:r>
          </a:p>
        </p:txBody>
      </p:sp>
      <p:sp>
        <p:nvSpPr>
          <p:cNvPr id="11" name="Flowchart: Connector 10">
            <a:extLst>
              <a:ext uri="{FF2B5EF4-FFF2-40B4-BE49-F238E27FC236}">
                <a16:creationId xmlns:a16="http://schemas.microsoft.com/office/drawing/2014/main" id="{F450FC18-C3A7-5884-3A51-F0CCB5352738}"/>
              </a:ext>
            </a:extLst>
          </p:cNvPr>
          <p:cNvSpPr/>
          <p:nvPr/>
        </p:nvSpPr>
        <p:spPr>
          <a:xfrm>
            <a:off x="11485266" y="6293317"/>
            <a:ext cx="495903" cy="519872"/>
          </a:xfrm>
          <a:prstGeom prst="flowChartConnector">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Roboto" panose="02000000000000000000" pitchFamily="2" charset="0"/>
                <a:ea typeface="Roboto" panose="02000000000000000000" pitchFamily="2" charset="0"/>
                <a:cs typeface="Roboto" panose="02000000000000000000" pitchFamily="2" charset="0"/>
              </a:rPr>
              <a:t>22</a:t>
            </a:r>
          </a:p>
        </p:txBody>
      </p:sp>
    </p:spTree>
    <p:custDataLst>
      <p:tags r:id="rId1"/>
    </p:custDataLst>
    <p:extLst>
      <p:ext uri="{BB962C8B-B14F-4D97-AF65-F5344CB8AC3E}">
        <p14:creationId xmlns:p14="http://schemas.microsoft.com/office/powerpoint/2010/main" val="3244276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0ED14-610D-8576-4A9E-8DE937D7968D}"/>
            </a:ext>
          </a:extLst>
        </p:cNvPr>
        <p:cNvGrpSpPr/>
        <p:nvPr/>
      </p:nvGrpSpPr>
      <p:grpSpPr>
        <a:xfrm>
          <a:off x="0" y="0"/>
          <a:ext cx="0" cy="0"/>
          <a:chOff x="0" y="0"/>
          <a:chExt cx="0" cy="0"/>
        </a:xfrm>
      </p:grpSpPr>
      <p:pic>
        <p:nvPicPr>
          <p:cNvPr id="3" name="Picture 2" descr="A group of people sitting around tables in a classroom&#10;&#10;AI-generated content may be incorrect.">
            <a:extLst>
              <a:ext uri="{FF2B5EF4-FFF2-40B4-BE49-F238E27FC236}">
                <a16:creationId xmlns:a16="http://schemas.microsoft.com/office/drawing/2014/main" id="{8FD58B52-39EC-22F1-9235-DA928CEBD3C7}"/>
              </a:ext>
            </a:extLst>
          </p:cNvPr>
          <p:cNvPicPr>
            <a:picLocks noChangeAspect="1"/>
          </p:cNvPicPr>
          <p:nvPr/>
        </p:nvPicPr>
        <p:blipFill>
          <a:blip r:embed="rId3">
            <a:extLst>
              <a:ext uri="{28A0092B-C50C-407E-A947-70E740481C1C}">
                <a14:useLocalDpi xmlns:a14="http://schemas.microsoft.com/office/drawing/2010/main" val="0"/>
              </a:ext>
            </a:extLst>
          </a:blip>
          <a:srcRect l="5029" r="36342"/>
          <a:stretch>
            <a:fillRect/>
          </a:stretch>
        </p:blipFill>
        <p:spPr>
          <a:xfrm>
            <a:off x="6160850" y="0"/>
            <a:ext cx="6031150" cy="6858000"/>
          </a:xfrm>
          <a:prstGeom prst="rect">
            <a:avLst/>
          </a:prstGeom>
        </p:spPr>
      </p:pic>
      <p:pic>
        <p:nvPicPr>
          <p:cNvPr id="6" name="Picture 5">
            <a:extLst>
              <a:ext uri="{FF2B5EF4-FFF2-40B4-BE49-F238E27FC236}">
                <a16:creationId xmlns:a16="http://schemas.microsoft.com/office/drawing/2014/main" id="{3A0AAEBD-6019-3DEA-ABD9-740C4D32438B}"/>
              </a:ext>
            </a:extLst>
          </p:cNvPr>
          <p:cNvPicPr>
            <a:picLocks noChangeAspect="1"/>
          </p:cNvPicPr>
          <p:nvPr/>
        </p:nvPicPr>
        <p:blipFill>
          <a:blip r:embed="rId4"/>
          <a:stretch>
            <a:fillRect/>
          </a:stretch>
        </p:blipFill>
        <p:spPr>
          <a:xfrm>
            <a:off x="11196973" y="170818"/>
            <a:ext cx="749247" cy="468279"/>
          </a:xfrm>
          <a:prstGeom prst="rect">
            <a:avLst/>
          </a:prstGeom>
        </p:spPr>
      </p:pic>
      <p:grpSp>
        <p:nvGrpSpPr>
          <p:cNvPr id="5" name="Group 4">
            <a:extLst>
              <a:ext uri="{FF2B5EF4-FFF2-40B4-BE49-F238E27FC236}">
                <a16:creationId xmlns:a16="http://schemas.microsoft.com/office/drawing/2014/main" id="{B9176F1E-49B3-864D-2984-2185A49ECC13}"/>
              </a:ext>
            </a:extLst>
          </p:cNvPr>
          <p:cNvGrpSpPr/>
          <p:nvPr/>
        </p:nvGrpSpPr>
        <p:grpSpPr>
          <a:xfrm>
            <a:off x="-96832" y="0"/>
            <a:ext cx="6303523" cy="6858000"/>
            <a:chOff x="-96832" y="0"/>
            <a:chExt cx="6303523" cy="6858000"/>
          </a:xfrm>
        </p:grpSpPr>
        <p:sp>
          <p:nvSpPr>
            <p:cNvPr id="4" name="Rectangle 3">
              <a:extLst>
                <a:ext uri="{FF2B5EF4-FFF2-40B4-BE49-F238E27FC236}">
                  <a16:creationId xmlns:a16="http://schemas.microsoft.com/office/drawing/2014/main" id="{94DA75DB-52DC-79AB-F67F-0BF7E31FE6F6}"/>
                </a:ext>
              </a:extLst>
            </p:cNvPr>
            <p:cNvSpPr/>
            <p:nvPr/>
          </p:nvSpPr>
          <p:spPr>
            <a:xfrm>
              <a:off x="-96832" y="0"/>
              <a:ext cx="6303523" cy="6858000"/>
            </a:xfrm>
            <a:prstGeom prst="rect">
              <a:avLst/>
            </a:prstGeom>
            <a:solidFill>
              <a:srgbClr val="132433"/>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B065A00-B7D8-CE9B-F2C2-685AD925305D}"/>
                </a:ext>
              </a:extLst>
            </p:cNvPr>
            <p:cNvSpPr txBox="1"/>
            <p:nvPr/>
          </p:nvSpPr>
          <p:spPr>
            <a:xfrm>
              <a:off x="398207" y="6511101"/>
              <a:ext cx="3672348" cy="253916"/>
            </a:xfrm>
            <a:prstGeom prst="rect">
              <a:avLst/>
            </a:prstGeom>
            <a:noFill/>
          </p:spPr>
          <p:txBody>
            <a:bodyPr wrap="square">
              <a:spAutoFit/>
            </a:bodyPr>
            <a:lstStyle/>
            <a:p>
              <a:r>
                <a:rPr lang="en-GB" sz="1050" dirty="0">
                  <a:solidFill>
                    <a:schemeClr val="bg1"/>
                  </a:solidFill>
                </a:rPr>
                <a:t>Public</a:t>
              </a:r>
            </a:p>
          </p:txBody>
        </p:sp>
        <p:pic>
          <p:nvPicPr>
            <p:cNvPr id="13" name="Graphic 12" descr="Shield with solid fill">
              <a:extLst>
                <a:ext uri="{FF2B5EF4-FFF2-40B4-BE49-F238E27FC236}">
                  <a16:creationId xmlns:a16="http://schemas.microsoft.com/office/drawing/2014/main" id="{40D234CD-7B7E-D33F-64C2-38A6719152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57" y="6546249"/>
              <a:ext cx="218768" cy="218768"/>
            </a:xfrm>
            <a:prstGeom prst="rect">
              <a:avLst/>
            </a:prstGeom>
          </p:spPr>
        </p:pic>
        <p:sp>
          <p:nvSpPr>
            <p:cNvPr id="16" name="TextBox 15">
              <a:extLst>
                <a:ext uri="{FF2B5EF4-FFF2-40B4-BE49-F238E27FC236}">
                  <a16:creationId xmlns:a16="http://schemas.microsoft.com/office/drawing/2014/main" id="{FDC2D909-ADF0-2FB7-3264-80B8A5FBC957}"/>
                </a:ext>
              </a:extLst>
            </p:cNvPr>
            <p:cNvSpPr txBox="1"/>
            <p:nvPr/>
          </p:nvSpPr>
          <p:spPr>
            <a:xfrm>
              <a:off x="725392" y="2505670"/>
              <a:ext cx="4989453" cy="923330"/>
            </a:xfrm>
            <a:prstGeom prst="rect">
              <a:avLst/>
            </a:prstGeom>
            <a:noFill/>
          </p:spPr>
          <p:txBody>
            <a:bodyPr wrap="square" rtlCol="0">
              <a:spAutoFit/>
            </a:bodyPr>
            <a:lstStyle/>
            <a:p>
              <a:r>
                <a:rPr lang="en-GB" sz="5400" dirty="0">
                  <a:solidFill>
                    <a:schemeClr val="bg1"/>
                  </a:solidFill>
                  <a:latin typeface="Bahnschrift SemiBold Condensed" panose="020B0502040204020203" pitchFamily="34" charset="0"/>
                </a:rPr>
                <a:t>NAVIGATION</a:t>
              </a:r>
            </a:p>
          </p:txBody>
        </p:sp>
      </p:grpSp>
      <p:sp>
        <p:nvSpPr>
          <p:cNvPr id="2" name="TextBox 1">
            <a:extLst>
              <a:ext uri="{FF2B5EF4-FFF2-40B4-BE49-F238E27FC236}">
                <a16:creationId xmlns:a16="http://schemas.microsoft.com/office/drawing/2014/main" id="{B9CE7084-A28F-9873-7272-48F0C7D944A2}"/>
              </a:ext>
            </a:extLst>
          </p:cNvPr>
          <p:cNvSpPr txBox="1"/>
          <p:nvPr/>
        </p:nvSpPr>
        <p:spPr>
          <a:xfrm>
            <a:off x="725392" y="3670684"/>
            <a:ext cx="3672348" cy="369332"/>
          </a:xfrm>
          <a:prstGeom prst="rect">
            <a:avLst/>
          </a:prstGeom>
          <a:noFill/>
        </p:spPr>
        <p:txBody>
          <a:bodyPr wrap="square" rtlCol="0">
            <a:spAutoFit/>
          </a:bodyPr>
          <a:lstStyle/>
          <a:p>
            <a:r>
              <a:rPr lang="en-GB" dirty="0">
                <a:solidFill>
                  <a:schemeClr val="bg1"/>
                </a:solidFill>
              </a:rPr>
              <a:t>Home page and dashboards.</a:t>
            </a:r>
          </a:p>
        </p:txBody>
      </p:sp>
    </p:spTree>
    <p:custDataLst>
      <p:tags r:id="rId1"/>
    </p:custDataLst>
    <p:extLst>
      <p:ext uri="{BB962C8B-B14F-4D97-AF65-F5344CB8AC3E}">
        <p14:creationId xmlns:p14="http://schemas.microsoft.com/office/powerpoint/2010/main" val="490534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A47AA-294A-3755-E16D-53DFA48DC7D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CA3E217-154C-7480-7EA2-AD80B1E2BA32}"/>
              </a:ext>
            </a:extLst>
          </p:cNvPr>
          <p:cNvSpPr/>
          <p:nvPr/>
        </p:nvSpPr>
        <p:spPr>
          <a:xfrm>
            <a:off x="0" y="0"/>
            <a:ext cx="379379" cy="6858000"/>
          </a:xfrm>
          <a:prstGeom prst="rect">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Shield with solid fill">
            <a:extLst>
              <a:ext uri="{FF2B5EF4-FFF2-40B4-BE49-F238E27FC236}">
                <a16:creationId xmlns:a16="http://schemas.microsoft.com/office/drawing/2014/main" id="{6CDBB56B-56BC-01C0-9AF0-568ED8CC86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57" y="6546249"/>
            <a:ext cx="218768" cy="218768"/>
          </a:xfrm>
          <a:prstGeom prst="rect">
            <a:avLst/>
          </a:prstGeom>
        </p:spPr>
      </p:pic>
      <p:sp>
        <p:nvSpPr>
          <p:cNvPr id="4" name="TextBox 3">
            <a:extLst>
              <a:ext uri="{FF2B5EF4-FFF2-40B4-BE49-F238E27FC236}">
                <a16:creationId xmlns:a16="http://schemas.microsoft.com/office/drawing/2014/main" id="{E0AC7713-5614-8C02-7315-A0A5CFC71523}"/>
              </a:ext>
            </a:extLst>
          </p:cNvPr>
          <p:cNvSpPr txBox="1"/>
          <p:nvPr/>
        </p:nvSpPr>
        <p:spPr>
          <a:xfrm>
            <a:off x="445536" y="6559273"/>
            <a:ext cx="3672348" cy="253916"/>
          </a:xfrm>
          <a:prstGeom prst="rect">
            <a:avLst/>
          </a:prstGeom>
          <a:noFill/>
        </p:spPr>
        <p:txBody>
          <a:bodyPr wrap="square">
            <a:spAutoFit/>
          </a:bodyPr>
          <a:lstStyle/>
          <a:p>
            <a:r>
              <a:rPr lang="en-GB" sz="1050" dirty="0"/>
              <a:t>Public</a:t>
            </a:r>
          </a:p>
        </p:txBody>
      </p:sp>
      <p:pic>
        <p:nvPicPr>
          <p:cNvPr id="6" name="Picture 5" descr="A black and blue logo&#10;&#10;AI-generated content may be incorrect.">
            <a:extLst>
              <a:ext uri="{FF2B5EF4-FFF2-40B4-BE49-F238E27FC236}">
                <a16:creationId xmlns:a16="http://schemas.microsoft.com/office/drawing/2014/main" id="{303C1513-FC7E-2CB3-9971-65A0170798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8855" y="332174"/>
            <a:ext cx="882362" cy="253917"/>
          </a:xfrm>
          <a:prstGeom prst="rect">
            <a:avLst/>
          </a:prstGeom>
        </p:spPr>
      </p:pic>
      <p:sp>
        <p:nvSpPr>
          <p:cNvPr id="7" name="TextBox 6">
            <a:extLst>
              <a:ext uri="{FF2B5EF4-FFF2-40B4-BE49-F238E27FC236}">
                <a16:creationId xmlns:a16="http://schemas.microsoft.com/office/drawing/2014/main" id="{D38F7452-7C5E-F874-15D8-761445E1BAF1}"/>
              </a:ext>
            </a:extLst>
          </p:cNvPr>
          <p:cNvSpPr txBox="1"/>
          <p:nvPr/>
        </p:nvSpPr>
        <p:spPr>
          <a:xfrm>
            <a:off x="632849" y="124426"/>
            <a:ext cx="11278804" cy="923330"/>
          </a:xfrm>
          <a:prstGeom prst="rect">
            <a:avLst/>
          </a:prstGeom>
          <a:noFill/>
        </p:spPr>
        <p:txBody>
          <a:bodyPr wrap="square" rtlCol="0">
            <a:spAutoFit/>
          </a:bodyPr>
          <a:lstStyle/>
          <a:p>
            <a:r>
              <a:rPr lang="en-GB" sz="5400" dirty="0">
                <a:latin typeface="Bahnschrift SemiBold Condensed" panose="020B0502040204020203" pitchFamily="34" charset="0"/>
              </a:rPr>
              <a:t>HOME PAGE</a:t>
            </a:r>
          </a:p>
        </p:txBody>
      </p:sp>
      <p:pic>
        <p:nvPicPr>
          <p:cNvPr id="8" name="Picture 7" descr="Professional development Platform home page.">
            <a:extLst>
              <a:ext uri="{FF2B5EF4-FFF2-40B4-BE49-F238E27FC236}">
                <a16:creationId xmlns:a16="http://schemas.microsoft.com/office/drawing/2014/main" id="{AC2F0F74-06FF-D3FD-0446-0D982EE042B1}"/>
              </a:ext>
            </a:extLst>
          </p:cNvPr>
          <p:cNvPicPr>
            <a:picLocks noChangeAspect="1"/>
          </p:cNvPicPr>
          <p:nvPr/>
        </p:nvPicPr>
        <p:blipFill>
          <a:blip r:embed="rId6"/>
          <a:stretch>
            <a:fillRect/>
          </a:stretch>
        </p:blipFill>
        <p:spPr>
          <a:xfrm>
            <a:off x="2090056" y="1235716"/>
            <a:ext cx="8759713" cy="5040136"/>
          </a:xfrm>
          <a:prstGeom prst="rect">
            <a:avLst/>
          </a:prstGeom>
        </p:spPr>
      </p:pic>
      <p:pic>
        <p:nvPicPr>
          <p:cNvPr id="12" name="Graphic 11" descr="Right pointing backhand index with solid fill">
            <a:extLst>
              <a:ext uri="{FF2B5EF4-FFF2-40B4-BE49-F238E27FC236}">
                <a16:creationId xmlns:a16="http://schemas.microsoft.com/office/drawing/2014/main" id="{9AE72D00-92DE-09FE-ACC8-52C7D0EFE9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314026">
            <a:off x="1300366" y="1938843"/>
            <a:ext cx="1579379" cy="1579379"/>
          </a:xfrm>
          <a:prstGeom prst="rect">
            <a:avLst/>
          </a:prstGeom>
        </p:spPr>
      </p:pic>
      <p:pic>
        <p:nvPicPr>
          <p:cNvPr id="14" name="Graphic 13" descr="Right pointing backhand index with solid fill">
            <a:extLst>
              <a:ext uri="{FF2B5EF4-FFF2-40B4-BE49-F238E27FC236}">
                <a16:creationId xmlns:a16="http://schemas.microsoft.com/office/drawing/2014/main" id="{9AFE7698-1CD6-2200-F71D-EE06C5D9BB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314026">
            <a:off x="3011042" y="3249515"/>
            <a:ext cx="1579379" cy="1579379"/>
          </a:xfrm>
          <a:prstGeom prst="rect">
            <a:avLst/>
          </a:prstGeom>
        </p:spPr>
      </p:pic>
      <p:pic>
        <p:nvPicPr>
          <p:cNvPr id="15" name="Graphic 14" descr="Right pointing backhand index with solid fill">
            <a:extLst>
              <a:ext uri="{FF2B5EF4-FFF2-40B4-BE49-F238E27FC236}">
                <a16:creationId xmlns:a16="http://schemas.microsoft.com/office/drawing/2014/main" id="{B0CF50FB-FCE0-C742-CCED-42E512BB75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314026">
            <a:off x="2831848" y="4881464"/>
            <a:ext cx="1579379" cy="1579379"/>
          </a:xfrm>
          <a:prstGeom prst="rect">
            <a:avLst/>
          </a:prstGeom>
        </p:spPr>
      </p:pic>
      <p:pic>
        <p:nvPicPr>
          <p:cNvPr id="16" name="Graphic 15" descr="Right pointing backhand index with solid fill">
            <a:extLst>
              <a:ext uri="{FF2B5EF4-FFF2-40B4-BE49-F238E27FC236}">
                <a16:creationId xmlns:a16="http://schemas.microsoft.com/office/drawing/2014/main" id="{CD97F3EB-E444-8826-5FB7-FFB3315412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285974" flipH="1">
            <a:off x="7959309" y="3361844"/>
            <a:ext cx="1579379" cy="1579379"/>
          </a:xfrm>
          <a:prstGeom prst="rect">
            <a:avLst/>
          </a:prstGeom>
        </p:spPr>
      </p:pic>
      <p:pic>
        <p:nvPicPr>
          <p:cNvPr id="17" name="Graphic 16" descr="Right pointing backhand index with solid fill">
            <a:extLst>
              <a:ext uri="{FF2B5EF4-FFF2-40B4-BE49-F238E27FC236}">
                <a16:creationId xmlns:a16="http://schemas.microsoft.com/office/drawing/2014/main" id="{9C6ED5D8-0368-0374-6307-587A0E29D4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314026">
            <a:off x="8358924" y="352046"/>
            <a:ext cx="1579379" cy="1579379"/>
          </a:xfrm>
          <a:prstGeom prst="rect">
            <a:avLst/>
          </a:prstGeom>
        </p:spPr>
      </p:pic>
      <p:sp>
        <p:nvSpPr>
          <p:cNvPr id="18" name="Rectangle 17" descr="Search for courses by title, topic or phrase.">
            <a:extLst>
              <a:ext uri="{FF2B5EF4-FFF2-40B4-BE49-F238E27FC236}">
                <a16:creationId xmlns:a16="http://schemas.microsoft.com/office/drawing/2014/main" id="{87099304-210C-8F06-72E4-0D0A934E85BA}"/>
              </a:ext>
            </a:extLst>
          </p:cNvPr>
          <p:cNvSpPr/>
          <p:nvPr/>
        </p:nvSpPr>
        <p:spPr>
          <a:xfrm>
            <a:off x="508883" y="941598"/>
            <a:ext cx="1507253" cy="1235947"/>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Search for courses by title, topic or phrase</a:t>
            </a:r>
          </a:p>
        </p:txBody>
      </p:sp>
      <p:sp>
        <p:nvSpPr>
          <p:cNvPr id="19" name="Rectangle 18" descr="Dashboard for admissions and marketing staff at universities and colleges.">
            <a:extLst>
              <a:ext uri="{FF2B5EF4-FFF2-40B4-BE49-F238E27FC236}">
                <a16:creationId xmlns:a16="http://schemas.microsoft.com/office/drawing/2014/main" id="{F39E94E3-4F1E-D5F1-8393-B4D2A5E9A987}"/>
              </a:ext>
            </a:extLst>
          </p:cNvPr>
          <p:cNvSpPr/>
          <p:nvPr/>
        </p:nvSpPr>
        <p:spPr>
          <a:xfrm>
            <a:off x="671832" y="3489809"/>
            <a:ext cx="2308859" cy="1463080"/>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Dashboard for admissions and marketing staff at universities and colleges</a:t>
            </a:r>
          </a:p>
        </p:txBody>
      </p:sp>
      <p:sp>
        <p:nvSpPr>
          <p:cNvPr id="20" name="Rectangle 19" descr="Dashboard for teachers and advisers at schools, colleges and UCAS Registered centres.&#10;">
            <a:extLst>
              <a:ext uri="{FF2B5EF4-FFF2-40B4-BE49-F238E27FC236}">
                <a16:creationId xmlns:a16="http://schemas.microsoft.com/office/drawing/2014/main" id="{5651AEDC-1C52-8CDC-0215-2C74A27AA825}"/>
              </a:ext>
            </a:extLst>
          </p:cNvPr>
          <p:cNvSpPr/>
          <p:nvPr/>
        </p:nvSpPr>
        <p:spPr>
          <a:xfrm>
            <a:off x="9568161" y="3419993"/>
            <a:ext cx="2308859" cy="1463080"/>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Dashboard for teachers and advisers at schools, colleges and UCAS Registered centres</a:t>
            </a:r>
          </a:p>
        </p:txBody>
      </p:sp>
      <p:sp>
        <p:nvSpPr>
          <p:cNvPr id="21" name="Rectangle 20" descr="Quick video tour.">
            <a:extLst>
              <a:ext uri="{FF2B5EF4-FFF2-40B4-BE49-F238E27FC236}">
                <a16:creationId xmlns:a16="http://schemas.microsoft.com/office/drawing/2014/main" id="{7AAE59C6-3188-55AA-CE0B-93F5CE123E64}"/>
              </a:ext>
            </a:extLst>
          </p:cNvPr>
          <p:cNvSpPr/>
          <p:nvPr/>
        </p:nvSpPr>
        <p:spPr>
          <a:xfrm>
            <a:off x="1567036" y="5334023"/>
            <a:ext cx="1217349" cy="1129789"/>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Quick video tour</a:t>
            </a:r>
          </a:p>
        </p:txBody>
      </p:sp>
      <p:sp>
        <p:nvSpPr>
          <p:cNvPr id="22" name="Rectangle 21" descr="Your user profile.">
            <a:extLst>
              <a:ext uri="{FF2B5EF4-FFF2-40B4-BE49-F238E27FC236}">
                <a16:creationId xmlns:a16="http://schemas.microsoft.com/office/drawing/2014/main" id="{177DCCE7-9272-D325-0852-872F6D053DCF}"/>
              </a:ext>
            </a:extLst>
          </p:cNvPr>
          <p:cNvSpPr/>
          <p:nvPr/>
        </p:nvSpPr>
        <p:spPr>
          <a:xfrm>
            <a:off x="7020193" y="394474"/>
            <a:ext cx="1217349" cy="1129789"/>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Your user profile</a:t>
            </a:r>
          </a:p>
        </p:txBody>
      </p:sp>
      <p:pic>
        <p:nvPicPr>
          <p:cNvPr id="32" name="Graphic 31" descr="Badge 4 with solid fill">
            <a:extLst>
              <a:ext uri="{FF2B5EF4-FFF2-40B4-BE49-F238E27FC236}">
                <a16:creationId xmlns:a16="http://schemas.microsoft.com/office/drawing/2014/main" id="{7B03EA7A-01FA-9F29-7E46-93667FEB6FF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96911" y="6296696"/>
            <a:ext cx="499106" cy="499106"/>
          </a:xfrm>
          <a:prstGeom prst="rect">
            <a:avLst/>
          </a:prstGeom>
        </p:spPr>
      </p:pic>
    </p:spTree>
    <p:custDataLst>
      <p:tags r:id="rId1"/>
    </p:custDataLst>
    <p:extLst>
      <p:ext uri="{BB962C8B-B14F-4D97-AF65-F5344CB8AC3E}">
        <p14:creationId xmlns:p14="http://schemas.microsoft.com/office/powerpoint/2010/main" val="2873335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0AD12-0C40-8451-E5FE-9111D0AA653D}"/>
            </a:ext>
          </a:extLst>
        </p:cNvPr>
        <p:cNvGrpSpPr/>
        <p:nvPr/>
      </p:nvGrpSpPr>
      <p:grpSpPr>
        <a:xfrm>
          <a:off x="0" y="0"/>
          <a:ext cx="0" cy="0"/>
          <a:chOff x="0" y="0"/>
          <a:chExt cx="0" cy="0"/>
        </a:xfrm>
      </p:grpSpPr>
      <p:pic>
        <p:nvPicPr>
          <p:cNvPr id="13" name="Picture 12" descr="HE PRovider learning dashboard.">
            <a:extLst>
              <a:ext uri="{FF2B5EF4-FFF2-40B4-BE49-F238E27FC236}">
                <a16:creationId xmlns:a16="http://schemas.microsoft.com/office/drawing/2014/main" id="{B8011BA7-576E-635A-D091-20819CAFBB5F}"/>
              </a:ext>
            </a:extLst>
          </p:cNvPr>
          <p:cNvPicPr>
            <a:picLocks noChangeAspect="1"/>
          </p:cNvPicPr>
          <p:nvPr/>
        </p:nvPicPr>
        <p:blipFill>
          <a:blip r:embed="rId3"/>
          <a:stretch>
            <a:fillRect/>
          </a:stretch>
        </p:blipFill>
        <p:spPr>
          <a:xfrm>
            <a:off x="2720784" y="1443312"/>
            <a:ext cx="6580576" cy="5066761"/>
          </a:xfrm>
          <a:prstGeom prst="rect">
            <a:avLst/>
          </a:prstGeom>
        </p:spPr>
      </p:pic>
      <p:sp>
        <p:nvSpPr>
          <p:cNvPr id="2" name="Rectangle 1">
            <a:extLst>
              <a:ext uri="{FF2B5EF4-FFF2-40B4-BE49-F238E27FC236}">
                <a16:creationId xmlns:a16="http://schemas.microsoft.com/office/drawing/2014/main" id="{7E9DEABB-5DB0-F9A3-2954-602A571D308E}"/>
              </a:ext>
            </a:extLst>
          </p:cNvPr>
          <p:cNvSpPr/>
          <p:nvPr/>
        </p:nvSpPr>
        <p:spPr>
          <a:xfrm>
            <a:off x="0" y="0"/>
            <a:ext cx="379379" cy="6858000"/>
          </a:xfrm>
          <a:prstGeom prst="rect">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Shield with solid fill">
            <a:extLst>
              <a:ext uri="{FF2B5EF4-FFF2-40B4-BE49-F238E27FC236}">
                <a16:creationId xmlns:a16="http://schemas.microsoft.com/office/drawing/2014/main" id="{92825989-72A0-6AE0-6A2E-1E32D3E2FE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157" y="6546249"/>
            <a:ext cx="218768" cy="218768"/>
          </a:xfrm>
          <a:prstGeom prst="rect">
            <a:avLst/>
          </a:prstGeom>
        </p:spPr>
      </p:pic>
      <p:sp>
        <p:nvSpPr>
          <p:cNvPr id="4" name="TextBox 3">
            <a:extLst>
              <a:ext uri="{FF2B5EF4-FFF2-40B4-BE49-F238E27FC236}">
                <a16:creationId xmlns:a16="http://schemas.microsoft.com/office/drawing/2014/main" id="{E85E9B8C-4398-6019-D479-90F4699A5CCC}"/>
              </a:ext>
            </a:extLst>
          </p:cNvPr>
          <p:cNvSpPr txBox="1"/>
          <p:nvPr/>
        </p:nvSpPr>
        <p:spPr>
          <a:xfrm>
            <a:off x="445536" y="6559273"/>
            <a:ext cx="3672348" cy="253916"/>
          </a:xfrm>
          <a:prstGeom prst="rect">
            <a:avLst/>
          </a:prstGeom>
          <a:noFill/>
        </p:spPr>
        <p:txBody>
          <a:bodyPr wrap="square">
            <a:spAutoFit/>
          </a:bodyPr>
          <a:lstStyle/>
          <a:p>
            <a:r>
              <a:rPr lang="en-GB" sz="1050" dirty="0"/>
              <a:t>Public</a:t>
            </a:r>
          </a:p>
        </p:txBody>
      </p:sp>
      <p:pic>
        <p:nvPicPr>
          <p:cNvPr id="6" name="Picture 5" descr="A black and blue logo&#10;&#10;AI-generated content may be incorrect.">
            <a:extLst>
              <a:ext uri="{FF2B5EF4-FFF2-40B4-BE49-F238E27FC236}">
                <a16:creationId xmlns:a16="http://schemas.microsoft.com/office/drawing/2014/main" id="{B1E13567-DCBC-BD5B-BA60-D70AFBD17B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38855" y="332174"/>
            <a:ext cx="882362" cy="253917"/>
          </a:xfrm>
          <a:prstGeom prst="rect">
            <a:avLst/>
          </a:prstGeom>
        </p:spPr>
      </p:pic>
      <p:sp>
        <p:nvSpPr>
          <p:cNvPr id="7" name="TextBox 6">
            <a:extLst>
              <a:ext uri="{FF2B5EF4-FFF2-40B4-BE49-F238E27FC236}">
                <a16:creationId xmlns:a16="http://schemas.microsoft.com/office/drawing/2014/main" id="{86ED176B-6E08-EA4A-D920-03899B2948DF}"/>
              </a:ext>
            </a:extLst>
          </p:cNvPr>
          <p:cNvSpPr txBox="1"/>
          <p:nvPr/>
        </p:nvSpPr>
        <p:spPr>
          <a:xfrm>
            <a:off x="632849" y="124426"/>
            <a:ext cx="11278804" cy="923330"/>
          </a:xfrm>
          <a:prstGeom prst="rect">
            <a:avLst/>
          </a:prstGeom>
          <a:noFill/>
        </p:spPr>
        <p:txBody>
          <a:bodyPr wrap="square" rtlCol="0">
            <a:spAutoFit/>
          </a:bodyPr>
          <a:lstStyle/>
          <a:p>
            <a:r>
              <a:rPr lang="en-GB" sz="5400" dirty="0">
                <a:latin typeface="Bahnschrift SemiBold Condensed" panose="020B0502040204020203" pitchFamily="34" charset="0"/>
              </a:rPr>
              <a:t>HE PROVIDER LEARNING DASHBOARD</a:t>
            </a:r>
          </a:p>
        </p:txBody>
      </p:sp>
      <p:pic>
        <p:nvPicPr>
          <p:cNvPr id="12" name="Graphic 11" descr="Right pointing backhand index with solid fill">
            <a:extLst>
              <a:ext uri="{FF2B5EF4-FFF2-40B4-BE49-F238E27FC236}">
                <a16:creationId xmlns:a16="http://schemas.microsoft.com/office/drawing/2014/main" id="{9C95B8A9-EACF-0261-E3D3-1B83CAAAD0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921793">
            <a:off x="1504677" y="1721443"/>
            <a:ext cx="1579379" cy="1579379"/>
          </a:xfrm>
          <a:prstGeom prst="rect">
            <a:avLst/>
          </a:prstGeom>
        </p:spPr>
      </p:pic>
      <p:pic>
        <p:nvPicPr>
          <p:cNvPr id="15" name="Graphic 14" descr="Right pointing backhand index with solid fill">
            <a:extLst>
              <a:ext uri="{FF2B5EF4-FFF2-40B4-BE49-F238E27FC236}">
                <a16:creationId xmlns:a16="http://schemas.microsoft.com/office/drawing/2014/main" id="{FFCCF432-C9D7-4D28-C84C-3701EE65F4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285974" flipH="1">
            <a:off x="7406948" y="4948076"/>
            <a:ext cx="1579379" cy="1579379"/>
          </a:xfrm>
          <a:prstGeom prst="rect">
            <a:avLst/>
          </a:prstGeom>
        </p:spPr>
      </p:pic>
      <p:pic>
        <p:nvPicPr>
          <p:cNvPr id="16" name="Graphic 15" descr="Right pointing backhand index with solid fill">
            <a:extLst>
              <a:ext uri="{FF2B5EF4-FFF2-40B4-BE49-F238E27FC236}">
                <a16:creationId xmlns:a16="http://schemas.microsoft.com/office/drawing/2014/main" id="{995871DB-4DA2-89FD-4E98-FDFAFADE5E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285974" flipH="1">
            <a:off x="6839177" y="2866031"/>
            <a:ext cx="1579379" cy="1579379"/>
          </a:xfrm>
          <a:prstGeom prst="rect">
            <a:avLst/>
          </a:prstGeom>
        </p:spPr>
      </p:pic>
      <p:pic>
        <p:nvPicPr>
          <p:cNvPr id="17" name="Graphic 16" descr="Right pointing backhand index with solid fill">
            <a:extLst>
              <a:ext uri="{FF2B5EF4-FFF2-40B4-BE49-F238E27FC236}">
                <a16:creationId xmlns:a16="http://schemas.microsoft.com/office/drawing/2014/main" id="{AC90846D-90E9-F85A-EB73-082D0DBDCB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285974" flipH="1">
            <a:off x="8556889" y="783989"/>
            <a:ext cx="1579379" cy="1579379"/>
          </a:xfrm>
          <a:prstGeom prst="rect">
            <a:avLst/>
          </a:prstGeom>
        </p:spPr>
      </p:pic>
      <p:sp>
        <p:nvSpPr>
          <p:cNvPr id="19" name="Rectangle 18" descr="Browse the full HE Provider catalogue here.">
            <a:extLst>
              <a:ext uri="{FF2B5EF4-FFF2-40B4-BE49-F238E27FC236}">
                <a16:creationId xmlns:a16="http://schemas.microsoft.com/office/drawing/2014/main" id="{9318F65B-2D3D-0566-F653-103F2F66CE20}"/>
              </a:ext>
            </a:extLst>
          </p:cNvPr>
          <p:cNvSpPr/>
          <p:nvPr/>
        </p:nvSpPr>
        <p:spPr>
          <a:xfrm>
            <a:off x="632849" y="3296535"/>
            <a:ext cx="2308859" cy="1114691"/>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Browse the full HE Provider catalogue here</a:t>
            </a:r>
          </a:p>
        </p:txBody>
      </p:sp>
      <p:sp>
        <p:nvSpPr>
          <p:cNvPr id="20" name="Rectangle 19" descr="Courses you are enrolled on but have not completed.">
            <a:extLst>
              <a:ext uri="{FF2B5EF4-FFF2-40B4-BE49-F238E27FC236}">
                <a16:creationId xmlns:a16="http://schemas.microsoft.com/office/drawing/2014/main" id="{2B4BF3FF-BA0E-CA2E-670A-7F84D2300F9F}"/>
              </a:ext>
            </a:extLst>
          </p:cNvPr>
          <p:cNvSpPr/>
          <p:nvPr/>
        </p:nvSpPr>
        <p:spPr>
          <a:xfrm>
            <a:off x="8487206" y="3347363"/>
            <a:ext cx="2308859" cy="1463080"/>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Courses you are enrolled on but have not completed</a:t>
            </a:r>
          </a:p>
        </p:txBody>
      </p:sp>
      <p:sp>
        <p:nvSpPr>
          <p:cNvPr id="21" name="Rectangle 20" descr="Suggested courses.">
            <a:extLst>
              <a:ext uri="{FF2B5EF4-FFF2-40B4-BE49-F238E27FC236}">
                <a16:creationId xmlns:a16="http://schemas.microsoft.com/office/drawing/2014/main" id="{A249D98E-CA92-C707-7FDD-11616AF5B95D}"/>
              </a:ext>
            </a:extLst>
          </p:cNvPr>
          <p:cNvSpPr/>
          <p:nvPr/>
        </p:nvSpPr>
        <p:spPr>
          <a:xfrm>
            <a:off x="9032962" y="5276655"/>
            <a:ext cx="1217349" cy="1129789"/>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Suggested courses</a:t>
            </a:r>
          </a:p>
        </p:txBody>
      </p:sp>
      <p:sp>
        <p:nvSpPr>
          <p:cNvPr id="22" name="Rectangle 21" descr="Your record of completed courses.">
            <a:extLst>
              <a:ext uri="{FF2B5EF4-FFF2-40B4-BE49-F238E27FC236}">
                <a16:creationId xmlns:a16="http://schemas.microsoft.com/office/drawing/2014/main" id="{74ECF1C9-0AB2-5692-CF97-CC88A0CED238}"/>
              </a:ext>
            </a:extLst>
          </p:cNvPr>
          <p:cNvSpPr/>
          <p:nvPr/>
        </p:nvSpPr>
        <p:spPr>
          <a:xfrm>
            <a:off x="10250311" y="1402205"/>
            <a:ext cx="1570906" cy="1129789"/>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Your record of completed courses</a:t>
            </a:r>
          </a:p>
        </p:txBody>
      </p:sp>
      <p:pic>
        <p:nvPicPr>
          <p:cNvPr id="23" name="Graphic 22" descr="Right pointing backhand index with solid fill">
            <a:extLst>
              <a:ext uri="{FF2B5EF4-FFF2-40B4-BE49-F238E27FC236}">
                <a16:creationId xmlns:a16="http://schemas.microsoft.com/office/drawing/2014/main" id="{8EA34ADD-3B9B-EECD-D99F-A741C4FB99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921793">
            <a:off x="3646257" y="3064190"/>
            <a:ext cx="1579379" cy="1579379"/>
          </a:xfrm>
          <a:prstGeom prst="rect">
            <a:avLst/>
          </a:prstGeom>
        </p:spPr>
      </p:pic>
      <p:sp>
        <p:nvSpPr>
          <p:cNvPr id="24" name="Rectangle 23" descr="View the Adviser catalogue here.">
            <a:extLst>
              <a:ext uri="{FF2B5EF4-FFF2-40B4-BE49-F238E27FC236}">
                <a16:creationId xmlns:a16="http://schemas.microsoft.com/office/drawing/2014/main" id="{369E72B4-FB44-BED8-BEF9-853F87B84820}"/>
              </a:ext>
            </a:extLst>
          </p:cNvPr>
          <p:cNvSpPr/>
          <p:nvPr/>
        </p:nvSpPr>
        <p:spPr>
          <a:xfrm>
            <a:off x="2890640" y="4601196"/>
            <a:ext cx="2308859" cy="830982"/>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View the Adviser catalogue here</a:t>
            </a:r>
          </a:p>
        </p:txBody>
      </p:sp>
      <p:pic>
        <p:nvPicPr>
          <p:cNvPr id="31" name="Graphic 30" descr="Badge 5 with solid fill">
            <a:extLst>
              <a:ext uri="{FF2B5EF4-FFF2-40B4-BE49-F238E27FC236}">
                <a16:creationId xmlns:a16="http://schemas.microsoft.com/office/drawing/2014/main" id="{25E7693B-3C69-BF47-DF29-28D0A5DE35D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98198" y="6336254"/>
            <a:ext cx="446037" cy="446037"/>
          </a:xfrm>
          <a:prstGeom prst="rect">
            <a:avLst/>
          </a:prstGeom>
        </p:spPr>
      </p:pic>
    </p:spTree>
    <p:custDataLst>
      <p:tags r:id="rId1"/>
    </p:custDataLst>
    <p:extLst>
      <p:ext uri="{BB962C8B-B14F-4D97-AF65-F5344CB8AC3E}">
        <p14:creationId xmlns:p14="http://schemas.microsoft.com/office/powerpoint/2010/main" val="4096027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993CA-376D-0FA1-44CC-6E81044A6D51}"/>
            </a:ext>
          </a:extLst>
        </p:cNvPr>
        <p:cNvGrpSpPr/>
        <p:nvPr/>
      </p:nvGrpSpPr>
      <p:grpSpPr>
        <a:xfrm>
          <a:off x="0" y="0"/>
          <a:ext cx="0" cy="0"/>
          <a:chOff x="0" y="0"/>
          <a:chExt cx="0" cy="0"/>
        </a:xfrm>
      </p:grpSpPr>
      <p:pic>
        <p:nvPicPr>
          <p:cNvPr id="8" name="Picture 7" descr="Adviser learning dashboard.">
            <a:extLst>
              <a:ext uri="{FF2B5EF4-FFF2-40B4-BE49-F238E27FC236}">
                <a16:creationId xmlns:a16="http://schemas.microsoft.com/office/drawing/2014/main" id="{0C9B78C5-61EE-744E-32B7-AA9D2B8F205B}"/>
              </a:ext>
            </a:extLst>
          </p:cNvPr>
          <p:cNvPicPr>
            <a:picLocks noChangeAspect="1"/>
          </p:cNvPicPr>
          <p:nvPr/>
        </p:nvPicPr>
        <p:blipFill>
          <a:blip r:embed="rId3"/>
          <a:stretch>
            <a:fillRect/>
          </a:stretch>
        </p:blipFill>
        <p:spPr>
          <a:xfrm>
            <a:off x="2706944" y="1094461"/>
            <a:ext cx="7148438" cy="5518837"/>
          </a:xfrm>
          <a:prstGeom prst="rect">
            <a:avLst/>
          </a:prstGeom>
        </p:spPr>
      </p:pic>
      <p:sp>
        <p:nvSpPr>
          <p:cNvPr id="2" name="Rectangle 1">
            <a:extLst>
              <a:ext uri="{FF2B5EF4-FFF2-40B4-BE49-F238E27FC236}">
                <a16:creationId xmlns:a16="http://schemas.microsoft.com/office/drawing/2014/main" id="{4F87AE5B-726D-3A70-F37C-B829E13CA026}"/>
              </a:ext>
            </a:extLst>
          </p:cNvPr>
          <p:cNvSpPr/>
          <p:nvPr/>
        </p:nvSpPr>
        <p:spPr>
          <a:xfrm>
            <a:off x="0" y="0"/>
            <a:ext cx="379379" cy="6858000"/>
          </a:xfrm>
          <a:prstGeom prst="rect">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Shield with solid fill">
            <a:extLst>
              <a:ext uri="{FF2B5EF4-FFF2-40B4-BE49-F238E27FC236}">
                <a16:creationId xmlns:a16="http://schemas.microsoft.com/office/drawing/2014/main" id="{CFD0EBCD-625E-1889-9D4C-308E62F71E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157" y="6546249"/>
            <a:ext cx="218768" cy="218768"/>
          </a:xfrm>
          <a:prstGeom prst="rect">
            <a:avLst/>
          </a:prstGeom>
        </p:spPr>
      </p:pic>
      <p:sp>
        <p:nvSpPr>
          <p:cNvPr id="4" name="TextBox 3">
            <a:extLst>
              <a:ext uri="{FF2B5EF4-FFF2-40B4-BE49-F238E27FC236}">
                <a16:creationId xmlns:a16="http://schemas.microsoft.com/office/drawing/2014/main" id="{6DFCEFEE-1D05-8680-D2DC-272B6C2A2657}"/>
              </a:ext>
            </a:extLst>
          </p:cNvPr>
          <p:cNvSpPr txBox="1"/>
          <p:nvPr/>
        </p:nvSpPr>
        <p:spPr>
          <a:xfrm>
            <a:off x="445536" y="6559273"/>
            <a:ext cx="3672348" cy="253916"/>
          </a:xfrm>
          <a:prstGeom prst="rect">
            <a:avLst/>
          </a:prstGeom>
          <a:noFill/>
        </p:spPr>
        <p:txBody>
          <a:bodyPr wrap="square">
            <a:spAutoFit/>
          </a:bodyPr>
          <a:lstStyle/>
          <a:p>
            <a:r>
              <a:rPr lang="en-GB" sz="1050" dirty="0"/>
              <a:t>Public</a:t>
            </a:r>
          </a:p>
        </p:txBody>
      </p:sp>
      <p:pic>
        <p:nvPicPr>
          <p:cNvPr id="6" name="Picture 5" descr="A black and blue logo&#10;&#10;AI-generated content may be incorrect.">
            <a:extLst>
              <a:ext uri="{FF2B5EF4-FFF2-40B4-BE49-F238E27FC236}">
                <a16:creationId xmlns:a16="http://schemas.microsoft.com/office/drawing/2014/main" id="{6BF170A9-14B3-9D0D-1E11-29D83F0D10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38855" y="332174"/>
            <a:ext cx="882362" cy="253917"/>
          </a:xfrm>
          <a:prstGeom prst="rect">
            <a:avLst/>
          </a:prstGeom>
        </p:spPr>
      </p:pic>
      <p:sp>
        <p:nvSpPr>
          <p:cNvPr id="7" name="TextBox 6">
            <a:extLst>
              <a:ext uri="{FF2B5EF4-FFF2-40B4-BE49-F238E27FC236}">
                <a16:creationId xmlns:a16="http://schemas.microsoft.com/office/drawing/2014/main" id="{07CCE922-A118-E072-8678-25BEFE981FA5}"/>
              </a:ext>
            </a:extLst>
          </p:cNvPr>
          <p:cNvSpPr txBox="1"/>
          <p:nvPr/>
        </p:nvSpPr>
        <p:spPr>
          <a:xfrm>
            <a:off x="632849" y="124426"/>
            <a:ext cx="11278804" cy="923330"/>
          </a:xfrm>
          <a:prstGeom prst="rect">
            <a:avLst/>
          </a:prstGeom>
          <a:noFill/>
        </p:spPr>
        <p:txBody>
          <a:bodyPr wrap="square" rtlCol="0">
            <a:spAutoFit/>
          </a:bodyPr>
          <a:lstStyle/>
          <a:p>
            <a:r>
              <a:rPr lang="en-GB" sz="5400" dirty="0">
                <a:latin typeface="Bahnschrift SemiBold Condensed" panose="020B0502040204020203" pitchFamily="34" charset="0"/>
              </a:rPr>
              <a:t>ADVISER LEARNING DASHBOARD</a:t>
            </a:r>
          </a:p>
        </p:txBody>
      </p:sp>
      <p:pic>
        <p:nvPicPr>
          <p:cNvPr id="12" name="Graphic 11" descr="Right pointing backhand index with solid fill">
            <a:extLst>
              <a:ext uri="{FF2B5EF4-FFF2-40B4-BE49-F238E27FC236}">
                <a16:creationId xmlns:a16="http://schemas.microsoft.com/office/drawing/2014/main" id="{DD86E392-073D-EC25-D090-AF1BF0BC7D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921793">
            <a:off x="1504677" y="1721443"/>
            <a:ext cx="1579379" cy="1579379"/>
          </a:xfrm>
          <a:prstGeom prst="rect">
            <a:avLst/>
          </a:prstGeom>
        </p:spPr>
      </p:pic>
      <p:pic>
        <p:nvPicPr>
          <p:cNvPr id="15" name="Graphic 14" descr="Right pointing backhand index with solid fill">
            <a:extLst>
              <a:ext uri="{FF2B5EF4-FFF2-40B4-BE49-F238E27FC236}">
                <a16:creationId xmlns:a16="http://schemas.microsoft.com/office/drawing/2014/main" id="{95EE439A-BC9D-30AE-1673-610F607DB3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834553">
            <a:off x="1851097" y="4398985"/>
            <a:ext cx="1579379" cy="1579379"/>
          </a:xfrm>
          <a:prstGeom prst="rect">
            <a:avLst/>
          </a:prstGeom>
        </p:spPr>
      </p:pic>
      <p:pic>
        <p:nvPicPr>
          <p:cNvPr id="16" name="Graphic 15" descr="Right pointing backhand index with solid fill">
            <a:extLst>
              <a:ext uri="{FF2B5EF4-FFF2-40B4-BE49-F238E27FC236}">
                <a16:creationId xmlns:a16="http://schemas.microsoft.com/office/drawing/2014/main" id="{B7B160F0-5B74-7C5A-88B3-C902B68B00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434731" flipH="1">
            <a:off x="6524561" y="3517846"/>
            <a:ext cx="1579379" cy="1579379"/>
          </a:xfrm>
          <a:prstGeom prst="rect">
            <a:avLst/>
          </a:prstGeom>
        </p:spPr>
      </p:pic>
      <p:pic>
        <p:nvPicPr>
          <p:cNvPr id="17" name="Graphic 16" descr="Right pointing backhand index with solid fill">
            <a:extLst>
              <a:ext uri="{FF2B5EF4-FFF2-40B4-BE49-F238E27FC236}">
                <a16:creationId xmlns:a16="http://schemas.microsoft.com/office/drawing/2014/main" id="{B8FD1135-A5B9-13CA-1106-0ECC2E3A7C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285974" flipH="1">
            <a:off x="9160321" y="1048423"/>
            <a:ext cx="1579379" cy="1579379"/>
          </a:xfrm>
          <a:prstGeom prst="rect">
            <a:avLst/>
          </a:prstGeom>
        </p:spPr>
      </p:pic>
      <p:sp>
        <p:nvSpPr>
          <p:cNvPr id="19" name="Rectangle 18" descr="Browse the full Adviser catalogue here.">
            <a:extLst>
              <a:ext uri="{FF2B5EF4-FFF2-40B4-BE49-F238E27FC236}">
                <a16:creationId xmlns:a16="http://schemas.microsoft.com/office/drawing/2014/main" id="{DDC6B593-7307-3173-BDB3-276D18243434}"/>
              </a:ext>
            </a:extLst>
          </p:cNvPr>
          <p:cNvSpPr/>
          <p:nvPr/>
        </p:nvSpPr>
        <p:spPr>
          <a:xfrm>
            <a:off x="632849" y="3296535"/>
            <a:ext cx="2308859" cy="1114691"/>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Browse the full Adviser catalogue here</a:t>
            </a:r>
          </a:p>
        </p:txBody>
      </p:sp>
      <p:sp>
        <p:nvSpPr>
          <p:cNvPr id="20" name="Rectangle 19" descr="Courses you are enrolled on but have not completed.">
            <a:extLst>
              <a:ext uri="{FF2B5EF4-FFF2-40B4-BE49-F238E27FC236}">
                <a16:creationId xmlns:a16="http://schemas.microsoft.com/office/drawing/2014/main" id="{D58C9A37-AE04-A71E-0571-235BA16B6C37}"/>
              </a:ext>
            </a:extLst>
          </p:cNvPr>
          <p:cNvSpPr/>
          <p:nvPr/>
        </p:nvSpPr>
        <p:spPr>
          <a:xfrm>
            <a:off x="8064970" y="4682971"/>
            <a:ext cx="2308859" cy="1463080"/>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Courses you are enrolled on but have not completed</a:t>
            </a:r>
          </a:p>
        </p:txBody>
      </p:sp>
      <p:sp>
        <p:nvSpPr>
          <p:cNvPr id="21" name="Rectangle 20" descr="Suggested courses.">
            <a:extLst>
              <a:ext uri="{FF2B5EF4-FFF2-40B4-BE49-F238E27FC236}">
                <a16:creationId xmlns:a16="http://schemas.microsoft.com/office/drawing/2014/main" id="{EAD48FCC-588D-24DC-E688-C6A7DB438652}"/>
              </a:ext>
            </a:extLst>
          </p:cNvPr>
          <p:cNvSpPr/>
          <p:nvPr/>
        </p:nvSpPr>
        <p:spPr>
          <a:xfrm>
            <a:off x="702865" y="5134661"/>
            <a:ext cx="1217349" cy="1129789"/>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Suggested courses</a:t>
            </a:r>
          </a:p>
        </p:txBody>
      </p:sp>
      <p:sp>
        <p:nvSpPr>
          <p:cNvPr id="22" name="Rectangle 21" descr="Your record of completed courses.">
            <a:extLst>
              <a:ext uri="{FF2B5EF4-FFF2-40B4-BE49-F238E27FC236}">
                <a16:creationId xmlns:a16="http://schemas.microsoft.com/office/drawing/2014/main" id="{4F39DAB9-0E41-1197-62D6-AB93606E1DF8}"/>
              </a:ext>
            </a:extLst>
          </p:cNvPr>
          <p:cNvSpPr/>
          <p:nvPr/>
        </p:nvSpPr>
        <p:spPr>
          <a:xfrm>
            <a:off x="10041098" y="2368339"/>
            <a:ext cx="1570906" cy="1129789"/>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Your record of completed courses</a:t>
            </a:r>
          </a:p>
        </p:txBody>
      </p:sp>
      <p:pic>
        <p:nvPicPr>
          <p:cNvPr id="30" name="Graphic 29" descr="Badge 6 with solid fill">
            <a:extLst>
              <a:ext uri="{FF2B5EF4-FFF2-40B4-BE49-F238E27FC236}">
                <a16:creationId xmlns:a16="http://schemas.microsoft.com/office/drawing/2014/main" id="{7457B55B-DA75-DFA7-E0A2-79E999DA426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672628" y="6303745"/>
            <a:ext cx="444162" cy="444162"/>
          </a:xfrm>
          <a:prstGeom prst="rect">
            <a:avLst/>
          </a:prstGeom>
        </p:spPr>
      </p:pic>
    </p:spTree>
    <p:custDataLst>
      <p:tags r:id="rId1"/>
    </p:custDataLst>
    <p:extLst>
      <p:ext uri="{BB962C8B-B14F-4D97-AF65-F5344CB8AC3E}">
        <p14:creationId xmlns:p14="http://schemas.microsoft.com/office/powerpoint/2010/main" val="2430215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DB3F0-D055-1722-023E-FFA511DD231D}"/>
            </a:ext>
          </a:extLst>
        </p:cNvPr>
        <p:cNvGrpSpPr/>
        <p:nvPr/>
      </p:nvGrpSpPr>
      <p:grpSpPr>
        <a:xfrm>
          <a:off x="0" y="0"/>
          <a:ext cx="0" cy="0"/>
          <a:chOff x="0" y="0"/>
          <a:chExt cx="0" cy="0"/>
        </a:xfrm>
      </p:grpSpPr>
      <p:pic>
        <p:nvPicPr>
          <p:cNvPr id="10" name="Picture 9" descr="Individual record of learning showing enrolled, completed and withdrawn courses.">
            <a:extLst>
              <a:ext uri="{FF2B5EF4-FFF2-40B4-BE49-F238E27FC236}">
                <a16:creationId xmlns:a16="http://schemas.microsoft.com/office/drawing/2014/main" id="{4E91E865-A940-A731-54C8-0020905171D8}"/>
              </a:ext>
            </a:extLst>
          </p:cNvPr>
          <p:cNvPicPr>
            <a:picLocks noChangeAspect="1"/>
          </p:cNvPicPr>
          <p:nvPr/>
        </p:nvPicPr>
        <p:blipFill>
          <a:blip r:embed="rId3"/>
          <a:stretch>
            <a:fillRect/>
          </a:stretch>
        </p:blipFill>
        <p:spPr>
          <a:xfrm>
            <a:off x="1732762" y="1199367"/>
            <a:ext cx="9209347" cy="5264159"/>
          </a:xfrm>
          <a:prstGeom prst="rect">
            <a:avLst/>
          </a:prstGeom>
        </p:spPr>
      </p:pic>
      <p:sp>
        <p:nvSpPr>
          <p:cNvPr id="2" name="Rectangle 1">
            <a:extLst>
              <a:ext uri="{FF2B5EF4-FFF2-40B4-BE49-F238E27FC236}">
                <a16:creationId xmlns:a16="http://schemas.microsoft.com/office/drawing/2014/main" id="{88581AF6-BC70-41E9-2C32-BF4F4F34F713}"/>
              </a:ext>
            </a:extLst>
          </p:cNvPr>
          <p:cNvSpPr/>
          <p:nvPr/>
        </p:nvSpPr>
        <p:spPr>
          <a:xfrm>
            <a:off x="0" y="0"/>
            <a:ext cx="379379" cy="6858000"/>
          </a:xfrm>
          <a:prstGeom prst="rect">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Shield with solid fill">
            <a:extLst>
              <a:ext uri="{FF2B5EF4-FFF2-40B4-BE49-F238E27FC236}">
                <a16:creationId xmlns:a16="http://schemas.microsoft.com/office/drawing/2014/main" id="{56E8A58F-3164-5F64-54AF-034EE4A0CE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157" y="6546249"/>
            <a:ext cx="218768" cy="218768"/>
          </a:xfrm>
          <a:prstGeom prst="rect">
            <a:avLst/>
          </a:prstGeom>
        </p:spPr>
      </p:pic>
      <p:sp>
        <p:nvSpPr>
          <p:cNvPr id="4" name="TextBox 3">
            <a:extLst>
              <a:ext uri="{FF2B5EF4-FFF2-40B4-BE49-F238E27FC236}">
                <a16:creationId xmlns:a16="http://schemas.microsoft.com/office/drawing/2014/main" id="{394537E4-7211-1B59-0DFD-C53E2B4B8F5D}"/>
              </a:ext>
            </a:extLst>
          </p:cNvPr>
          <p:cNvSpPr txBox="1"/>
          <p:nvPr/>
        </p:nvSpPr>
        <p:spPr>
          <a:xfrm>
            <a:off x="445536" y="6559273"/>
            <a:ext cx="3672348" cy="253916"/>
          </a:xfrm>
          <a:prstGeom prst="rect">
            <a:avLst/>
          </a:prstGeom>
          <a:noFill/>
        </p:spPr>
        <p:txBody>
          <a:bodyPr wrap="square">
            <a:spAutoFit/>
          </a:bodyPr>
          <a:lstStyle/>
          <a:p>
            <a:r>
              <a:rPr lang="en-GB" sz="1050" dirty="0"/>
              <a:t>Public</a:t>
            </a:r>
          </a:p>
        </p:txBody>
      </p:sp>
      <p:pic>
        <p:nvPicPr>
          <p:cNvPr id="6" name="Picture 5" descr="A black and blue logo&#10;&#10;AI-generated content may be incorrect.">
            <a:extLst>
              <a:ext uri="{FF2B5EF4-FFF2-40B4-BE49-F238E27FC236}">
                <a16:creationId xmlns:a16="http://schemas.microsoft.com/office/drawing/2014/main" id="{A9DFB65D-C15E-0E01-02E9-64FC6377F7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38855" y="332174"/>
            <a:ext cx="882362" cy="253917"/>
          </a:xfrm>
          <a:prstGeom prst="rect">
            <a:avLst/>
          </a:prstGeom>
        </p:spPr>
      </p:pic>
      <p:sp>
        <p:nvSpPr>
          <p:cNvPr id="7" name="TextBox 6">
            <a:extLst>
              <a:ext uri="{FF2B5EF4-FFF2-40B4-BE49-F238E27FC236}">
                <a16:creationId xmlns:a16="http://schemas.microsoft.com/office/drawing/2014/main" id="{6EC698D5-16C5-66DF-477D-EEE40FCB7D18}"/>
              </a:ext>
            </a:extLst>
          </p:cNvPr>
          <p:cNvSpPr txBox="1"/>
          <p:nvPr/>
        </p:nvSpPr>
        <p:spPr>
          <a:xfrm>
            <a:off x="632849" y="124426"/>
            <a:ext cx="11278804" cy="923330"/>
          </a:xfrm>
          <a:prstGeom prst="rect">
            <a:avLst/>
          </a:prstGeom>
          <a:noFill/>
        </p:spPr>
        <p:txBody>
          <a:bodyPr wrap="square" rtlCol="0">
            <a:spAutoFit/>
          </a:bodyPr>
          <a:lstStyle/>
          <a:p>
            <a:r>
              <a:rPr lang="en-GB" sz="5400" dirty="0">
                <a:latin typeface="Bahnschrift SemiBold Condensed" panose="020B0502040204020203" pitchFamily="34" charset="0"/>
              </a:rPr>
              <a:t>YOUR RECORD OF LEARNING</a:t>
            </a:r>
          </a:p>
        </p:txBody>
      </p:sp>
      <p:pic>
        <p:nvPicPr>
          <p:cNvPr id="15" name="Graphic 14" descr="Right pointing backhand index with solid fill">
            <a:extLst>
              <a:ext uri="{FF2B5EF4-FFF2-40B4-BE49-F238E27FC236}">
                <a16:creationId xmlns:a16="http://schemas.microsoft.com/office/drawing/2014/main" id="{FEF30A10-9876-977E-C60D-6FEF62B493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285974" flipH="1">
            <a:off x="4213320" y="4869291"/>
            <a:ext cx="1579379" cy="1579379"/>
          </a:xfrm>
          <a:prstGeom prst="rect">
            <a:avLst/>
          </a:prstGeom>
        </p:spPr>
      </p:pic>
      <p:pic>
        <p:nvPicPr>
          <p:cNvPr id="16" name="Graphic 15" descr="Right pointing backhand index with solid fill">
            <a:extLst>
              <a:ext uri="{FF2B5EF4-FFF2-40B4-BE49-F238E27FC236}">
                <a16:creationId xmlns:a16="http://schemas.microsoft.com/office/drawing/2014/main" id="{1C53C4B6-CE8A-0570-BA5B-FFB598B10A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285974" flipH="1">
            <a:off x="8080362" y="2620570"/>
            <a:ext cx="1579379" cy="1579379"/>
          </a:xfrm>
          <a:prstGeom prst="rect">
            <a:avLst/>
          </a:prstGeom>
        </p:spPr>
      </p:pic>
      <p:sp>
        <p:nvSpPr>
          <p:cNvPr id="18" name="Rectangle 17" descr="Courses no longer available will show in grey.">
            <a:extLst>
              <a:ext uri="{FF2B5EF4-FFF2-40B4-BE49-F238E27FC236}">
                <a16:creationId xmlns:a16="http://schemas.microsoft.com/office/drawing/2014/main" id="{05E4F05E-7E7B-CB83-A4B1-91895A07F134}"/>
              </a:ext>
            </a:extLst>
          </p:cNvPr>
          <p:cNvSpPr/>
          <p:nvPr/>
        </p:nvSpPr>
        <p:spPr>
          <a:xfrm>
            <a:off x="541779" y="2912086"/>
            <a:ext cx="1559088" cy="1381390"/>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Courses no longer available will show in grey</a:t>
            </a:r>
          </a:p>
        </p:txBody>
      </p:sp>
      <p:sp>
        <p:nvSpPr>
          <p:cNvPr id="20" name="Rectangle 19" descr="Your completion status shows in green – we can only show this if you accept all cookies when prompted.">
            <a:extLst>
              <a:ext uri="{FF2B5EF4-FFF2-40B4-BE49-F238E27FC236}">
                <a16:creationId xmlns:a16="http://schemas.microsoft.com/office/drawing/2014/main" id="{CBAA3516-DCCC-51FD-9310-3C561416AA5D}"/>
              </a:ext>
            </a:extLst>
          </p:cNvPr>
          <p:cNvSpPr/>
          <p:nvPr/>
        </p:nvSpPr>
        <p:spPr>
          <a:xfrm>
            <a:off x="9704348" y="2392782"/>
            <a:ext cx="2308859" cy="2144622"/>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Your completion status shows in green – we can only show this if you accept all cookies when prompted</a:t>
            </a:r>
          </a:p>
        </p:txBody>
      </p:sp>
      <p:sp>
        <p:nvSpPr>
          <p:cNvPr id="21" name="Rectangle 20" descr="You can download your record as a pdf, .csv or .xls file.">
            <a:extLst>
              <a:ext uri="{FF2B5EF4-FFF2-40B4-BE49-F238E27FC236}">
                <a16:creationId xmlns:a16="http://schemas.microsoft.com/office/drawing/2014/main" id="{7415C522-287B-1BC4-ADBE-4D1DC2A17946}"/>
              </a:ext>
            </a:extLst>
          </p:cNvPr>
          <p:cNvSpPr/>
          <p:nvPr/>
        </p:nvSpPr>
        <p:spPr>
          <a:xfrm>
            <a:off x="5930602" y="5501169"/>
            <a:ext cx="3774706" cy="765174"/>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You can download your record as a pdf, .csv or .</a:t>
            </a:r>
            <a:r>
              <a:rPr lang="en-GB" dirty="0" err="1">
                <a:solidFill>
                  <a:schemeClr val="tx1"/>
                </a:solidFill>
              </a:rPr>
              <a:t>xls</a:t>
            </a:r>
            <a:r>
              <a:rPr lang="en-GB" dirty="0">
                <a:solidFill>
                  <a:schemeClr val="tx1"/>
                </a:solidFill>
              </a:rPr>
              <a:t> file</a:t>
            </a:r>
          </a:p>
        </p:txBody>
      </p:sp>
      <p:pic>
        <p:nvPicPr>
          <p:cNvPr id="13" name="Picture 12">
            <a:extLst>
              <a:ext uri="{FF2B5EF4-FFF2-40B4-BE49-F238E27FC236}">
                <a16:creationId xmlns:a16="http://schemas.microsoft.com/office/drawing/2014/main" id="{EC3B35C9-2FFD-FD7E-C489-E610EDE44372}"/>
              </a:ext>
            </a:extLst>
          </p:cNvPr>
          <p:cNvPicPr>
            <a:picLocks noChangeAspect="1"/>
          </p:cNvPicPr>
          <p:nvPr/>
        </p:nvPicPr>
        <p:blipFill>
          <a:blip r:embed="rId9"/>
          <a:srcRect r="62788" b="2160"/>
          <a:stretch>
            <a:fillRect/>
          </a:stretch>
        </p:blipFill>
        <p:spPr>
          <a:xfrm>
            <a:off x="1980821" y="2037892"/>
            <a:ext cx="3444844" cy="283230"/>
          </a:xfrm>
          <a:prstGeom prst="rect">
            <a:avLst/>
          </a:prstGeom>
        </p:spPr>
      </p:pic>
      <p:pic>
        <p:nvPicPr>
          <p:cNvPr id="24" name="Picture 23">
            <a:extLst>
              <a:ext uri="{FF2B5EF4-FFF2-40B4-BE49-F238E27FC236}">
                <a16:creationId xmlns:a16="http://schemas.microsoft.com/office/drawing/2014/main" id="{C00AC3C8-64A1-E70C-0697-3937FB9344DC}"/>
              </a:ext>
            </a:extLst>
          </p:cNvPr>
          <p:cNvPicPr>
            <a:picLocks noChangeAspect="1"/>
          </p:cNvPicPr>
          <p:nvPr/>
        </p:nvPicPr>
        <p:blipFill>
          <a:blip r:embed="rId9"/>
          <a:srcRect l="57228" t="6582" r="5731"/>
          <a:stretch>
            <a:fillRect/>
          </a:stretch>
        </p:blipFill>
        <p:spPr>
          <a:xfrm>
            <a:off x="7205945" y="2058113"/>
            <a:ext cx="3328213" cy="262484"/>
          </a:xfrm>
          <a:prstGeom prst="rect">
            <a:avLst/>
          </a:prstGeom>
        </p:spPr>
      </p:pic>
      <p:pic>
        <p:nvPicPr>
          <p:cNvPr id="12" name="Graphic 11" descr="Right pointing backhand index with solid fill">
            <a:extLst>
              <a:ext uri="{FF2B5EF4-FFF2-40B4-BE49-F238E27FC236}">
                <a16:creationId xmlns:a16="http://schemas.microsoft.com/office/drawing/2014/main" id="{105A3169-B2E7-7017-82EA-C62AB55424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6446">
            <a:off x="857012" y="1498933"/>
            <a:ext cx="1579379" cy="1579379"/>
          </a:xfrm>
          <a:prstGeom prst="rect">
            <a:avLst/>
          </a:prstGeom>
        </p:spPr>
      </p:pic>
      <p:pic>
        <p:nvPicPr>
          <p:cNvPr id="29" name="Graphic 28" descr="Badge 7 with solid fill">
            <a:extLst>
              <a:ext uri="{FF2B5EF4-FFF2-40B4-BE49-F238E27FC236}">
                <a16:creationId xmlns:a16="http://schemas.microsoft.com/office/drawing/2014/main" id="{60023E22-CE1F-FA40-E1FF-ECD8E32D146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697957" y="6395135"/>
            <a:ext cx="427392" cy="427392"/>
          </a:xfrm>
          <a:prstGeom prst="rect">
            <a:avLst/>
          </a:prstGeom>
        </p:spPr>
      </p:pic>
    </p:spTree>
    <p:custDataLst>
      <p:tags r:id="rId1"/>
    </p:custDataLst>
    <p:extLst>
      <p:ext uri="{BB962C8B-B14F-4D97-AF65-F5344CB8AC3E}">
        <p14:creationId xmlns:p14="http://schemas.microsoft.com/office/powerpoint/2010/main" val="509153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76F37-A173-5265-17FE-1F98709942FE}"/>
            </a:ext>
          </a:extLst>
        </p:cNvPr>
        <p:cNvGrpSpPr/>
        <p:nvPr/>
      </p:nvGrpSpPr>
      <p:grpSpPr>
        <a:xfrm>
          <a:off x="0" y="0"/>
          <a:ext cx="0" cy="0"/>
          <a:chOff x="0" y="0"/>
          <a:chExt cx="0" cy="0"/>
        </a:xfrm>
      </p:grpSpPr>
      <p:pic>
        <p:nvPicPr>
          <p:cNvPr id="10" name="Picture 9" descr="Course catalogue in tile layout.">
            <a:extLst>
              <a:ext uri="{FF2B5EF4-FFF2-40B4-BE49-F238E27FC236}">
                <a16:creationId xmlns:a16="http://schemas.microsoft.com/office/drawing/2014/main" id="{9A6944D5-08B9-44DF-D6D0-A28A4CF61217}"/>
              </a:ext>
            </a:extLst>
          </p:cNvPr>
          <p:cNvPicPr>
            <a:picLocks noChangeAspect="1"/>
          </p:cNvPicPr>
          <p:nvPr/>
        </p:nvPicPr>
        <p:blipFill>
          <a:blip r:embed="rId3"/>
          <a:stretch>
            <a:fillRect/>
          </a:stretch>
        </p:blipFill>
        <p:spPr>
          <a:xfrm>
            <a:off x="1826261" y="1214994"/>
            <a:ext cx="9098045" cy="52294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F0DDE749-DF7F-087F-6CA3-33B7637E3D9B}"/>
              </a:ext>
            </a:extLst>
          </p:cNvPr>
          <p:cNvSpPr/>
          <p:nvPr/>
        </p:nvSpPr>
        <p:spPr>
          <a:xfrm>
            <a:off x="0" y="0"/>
            <a:ext cx="379379" cy="6858000"/>
          </a:xfrm>
          <a:prstGeom prst="rect">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Shield with solid fill">
            <a:extLst>
              <a:ext uri="{FF2B5EF4-FFF2-40B4-BE49-F238E27FC236}">
                <a16:creationId xmlns:a16="http://schemas.microsoft.com/office/drawing/2014/main" id="{C802F277-D601-6114-97FD-816C331ECD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157" y="6546249"/>
            <a:ext cx="218768" cy="218768"/>
          </a:xfrm>
          <a:prstGeom prst="rect">
            <a:avLst/>
          </a:prstGeom>
        </p:spPr>
      </p:pic>
      <p:sp>
        <p:nvSpPr>
          <p:cNvPr id="4" name="TextBox 3">
            <a:extLst>
              <a:ext uri="{FF2B5EF4-FFF2-40B4-BE49-F238E27FC236}">
                <a16:creationId xmlns:a16="http://schemas.microsoft.com/office/drawing/2014/main" id="{22D35B74-9066-6BD9-F802-80CC7661927B}"/>
              </a:ext>
            </a:extLst>
          </p:cNvPr>
          <p:cNvSpPr txBox="1"/>
          <p:nvPr/>
        </p:nvSpPr>
        <p:spPr>
          <a:xfrm>
            <a:off x="445536" y="6559273"/>
            <a:ext cx="3672348" cy="253916"/>
          </a:xfrm>
          <a:prstGeom prst="rect">
            <a:avLst/>
          </a:prstGeom>
          <a:noFill/>
        </p:spPr>
        <p:txBody>
          <a:bodyPr wrap="square">
            <a:spAutoFit/>
          </a:bodyPr>
          <a:lstStyle/>
          <a:p>
            <a:r>
              <a:rPr lang="en-GB" sz="1050" dirty="0"/>
              <a:t>Public</a:t>
            </a:r>
          </a:p>
        </p:txBody>
      </p:sp>
      <p:pic>
        <p:nvPicPr>
          <p:cNvPr id="6" name="Picture 5" descr="A black and blue logo&#10;&#10;AI-generated content may be incorrect.">
            <a:extLst>
              <a:ext uri="{FF2B5EF4-FFF2-40B4-BE49-F238E27FC236}">
                <a16:creationId xmlns:a16="http://schemas.microsoft.com/office/drawing/2014/main" id="{830AF49F-52C0-CF4F-F888-21B4FC2BE0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38855" y="332174"/>
            <a:ext cx="882362" cy="253917"/>
          </a:xfrm>
          <a:prstGeom prst="rect">
            <a:avLst/>
          </a:prstGeom>
        </p:spPr>
      </p:pic>
      <p:sp>
        <p:nvSpPr>
          <p:cNvPr id="7" name="TextBox 6">
            <a:extLst>
              <a:ext uri="{FF2B5EF4-FFF2-40B4-BE49-F238E27FC236}">
                <a16:creationId xmlns:a16="http://schemas.microsoft.com/office/drawing/2014/main" id="{6EF23A14-7919-F0C2-CE29-C101BB1DAB62}"/>
              </a:ext>
            </a:extLst>
          </p:cNvPr>
          <p:cNvSpPr txBox="1"/>
          <p:nvPr/>
        </p:nvSpPr>
        <p:spPr>
          <a:xfrm>
            <a:off x="632849" y="124426"/>
            <a:ext cx="11278804" cy="923330"/>
          </a:xfrm>
          <a:prstGeom prst="rect">
            <a:avLst/>
          </a:prstGeom>
          <a:noFill/>
        </p:spPr>
        <p:txBody>
          <a:bodyPr wrap="square" rtlCol="0">
            <a:spAutoFit/>
          </a:bodyPr>
          <a:lstStyle/>
          <a:p>
            <a:r>
              <a:rPr lang="en-GB" sz="5400" dirty="0">
                <a:latin typeface="Bahnschrift SemiBold Condensed" panose="020B0502040204020203" pitchFamily="34" charset="0"/>
              </a:rPr>
              <a:t>THE COURSE CATALOGUE</a:t>
            </a:r>
          </a:p>
        </p:txBody>
      </p:sp>
      <p:pic>
        <p:nvPicPr>
          <p:cNvPr id="12" name="Graphic 11" descr="Right pointing backhand index with solid fill">
            <a:extLst>
              <a:ext uri="{FF2B5EF4-FFF2-40B4-BE49-F238E27FC236}">
                <a16:creationId xmlns:a16="http://schemas.microsoft.com/office/drawing/2014/main" id="{F0CF4D43-C296-51C6-17B1-6AB9E6E8A3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3950" y="1562712"/>
            <a:ext cx="1579379" cy="1579379"/>
          </a:xfrm>
          <a:prstGeom prst="rect">
            <a:avLst/>
          </a:prstGeom>
        </p:spPr>
      </p:pic>
      <p:pic>
        <p:nvPicPr>
          <p:cNvPr id="14" name="Graphic 13" descr="Right pointing backhand index with solid fill">
            <a:extLst>
              <a:ext uri="{FF2B5EF4-FFF2-40B4-BE49-F238E27FC236}">
                <a16:creationId xmlns:a16="http://schemas.microsoft.com/office/drawing/2014/main" id="{4C6B0207-2AE2-1A04-878F-9E6357CB2B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314026">
            <a:off x="5375447" y="3239787"/>
            <a:ext cx="1579379" cy="1579379"/>
          </a:xfrm>
          <a:prstGeom prst="rect">
            <a:avLst/>
          </a:prstGeom>
        </p:spPr>
      </p:pic>
      <p:pic>
        <p:nvPicPr>
          <p:cNvPr id="17" name="Graphic 16" descr="Right pointing backhand index with solid fill">
            <a:extLst>
              <a:ext uri="{FF2B5EF4-FFF2-40B4-BE49-F238E27FC236}">
                <a16:creationId xmlns:a16="http://schemas.microsoft.com/office/drawing/2014/main" id="{BD3A1B0B-9189-9CDF-33D3-4DA6C864EF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flipH="1">
            <a:off x="9031595" y="459132"/>
            <a:ext cx="1579379" cy="1579379"/>
          </a:xfrm>
          <a:prstGeom prst="rect">
            <a:avLst/>
          </a:prstGeom>
        </p:spPr>
      </p:pic>
      <p:sp>
        <p:nvSpPr>
          <p:cNvPr id="18" name="Rectangle 17" descr="Change the sort order.">
            <a:extLst>
              <a:ext uri="{FF2B5EF4-FFF2-40B4-BE49-F238E27FC236}">
                <a16:creationId xmlns:a16="http://schemas.microsoft.com/office/drawing/2014/main" id="{268BC68C-887D-33B5-53A5-F17E5E8186BD}"/>
              </a:ext>
            </a:extLst>
          </p:cNvPr>
          <p:cNvSpPr/>
          <p:nvPr/>
        </p:nvSpPr>
        <p:spPr>
          <a:xfrm>
            <a:off x="466479" y="997818"/>
            <a:ext cx="1507253" cy="862221"/>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Change the sort order</a:t>
            </a:r>
          </a:p>
        </p:txBody>
      </p:sp>
      <p:sp>
        <p:nvSpPr>
          <p:cNvPr id="19" name="Rectangle 18" descr="Click on a course card to view more details and enrol.">
            <a:extLst>
              <a:ext uri="{FF2B5EF4-FFF2-40B4-BE49-F238E27FC236}">
                <a16:creationId xmlns:a16="http://schemas.microsoft.com/office/drawing/2014/main" id="{E9CA333F-7B4B-EC85-9650-739699BF3902}"/>
              </a:ext>
            </a:extLst>
          </p:cNvPr>
          <p:cNvSpPr/>
          <p:nvPr/>
        </p:nvSpPr>
        <p:spPr>
          <a:xfrm>
            <a:off x="3191296" y="4201644"/>
            <a:ext cx="2308859" cy="1032642"/>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Click on a course card to view more details and enrol</a:t>
            </a:r>
          </a:p>
        </p:txBody>
      </p:sp>
      <p:sp>
        <p:nvSpPr>
          <p:cNvPr id="22" name="Rectangle 21" descr="Search by title, topic or phrase.">
            <a:extLst>
              <a:ext uri="{FF2B5EF4-FFF2-40B4-BE49-F238E27FC236}">
                <a16:creationId xmlns:a16="http://schemas.microsoft.com/office/drawing/2014/main" id="{E4D4C2AB-D8EF-8CC4-68B9-EBE60E85289A}"/>
              </a:ext>
            </a:extLst>
          </p:cNvPr>
          <p:cNvSpPr/>
          <p:nvPr/>
        </p:nvSpPr>
        <p:spPr>
          <a:xfrm>
            <a:off x="7147741" y="1095431"/>
            <a:ext cx="2054500" cy="853054"/>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Search by title, topic or phrase</a:t>
            </a:r>
          </a:p>
        </p:txBody>
      </p:sp>
      <p:pic>
        <p:nvPicPr>
          <p:cNvPr id="28" name="Graphic 27" descr="Badge 8 with solid fill">
            <a:extLst>
              <a:ext uri="{FF2B5EF4-FFF2-40B4-BE49-F238E27FC236}">
                <a16:creationId xmlns:a16="http://schemas.microsoft.com/office/drawing/2014/main" id="{F3064A8B-BEBE-A5F5-95C5-454EDEC716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79945" y="6282473"/>
            <a:ext cx="482544" cy="482544"/>
          </a:xfrm>
          <a:prstGeom prst="rect">
            <a:avLst/>
          </a:prstGeom>
        </p:spPr>
      </p:pic>
    </p:spTree>
    <p:custDataLst>
      <p:tags r:id="rId1"/>
    </p:custDataLst>
    <p:extLst>
      <p:ext uri="{BB962C8B-B14F-4D97-AF65-F5344CB8AC3E}">
        <p14:creationId xmlns:p14="http://schemas.microsoft.com/office/powerpoint/2010/main" val="151207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818A6-2075-27AB-1808-5566379CB5D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0D6CE63-F5BD-2856-104C-695BA69B110C}"/>
              </a:ext>
            </a:extLst>
          </p:cNvPr>
          <p:cNvSpPr/>
          <p:nvPr/>
        </p:nvSpPr>
        <p:spPr>
          <a:xfrm>
            <a:off x="0" y="0"/>
            <a:ext cx="379379" cy="6858000"/>
          </a:xfrm>
          <a:prstGeom prst="rect">
            <a:avLst/>
          </a:prstGeom>
          <a:solidFill>
            <a:srgbClr val="1C9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Shield with solid fill">
            <a:extLst>
              <a:ext uri="{FF2B5EF4-FFF2-40B4-BE49-F238E27FC236}">
                <a16:creationId xmlns:a16="http://schemas.microsoft.com/office/drawing/2014/main" id="{19A06085-4B9F-3225-A2FA-1C1E335187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57" y="6546249"/>
            <a:ext cx="218768" cy="218768"/>
          </a:xfrm>
          <a:prstGeom prst="rect">
            <a:avLst/>
          </a:prstGeom>
        </p:spPr>
      </p:pic>
      <p:sp>
        <p:nvSpPr>
          <p:cNvPr id="4" name="TextBox 3">
            <a:extLst>
              <a:ext uri="{FF2B5EF4-FFF2-40B4-BE49-F238E27FC236}">
                <a16:creationId xmlns:a16="http://schemas.microsoft.com/office/drawing/2014/main" id="{594BC35C-6325-AD70-B469-3B054EBECCF0}"/>
              </a:ext>
            </a:extLst>
          </p:cNvPr>
          <p:cNvSpPr txBox="1"/>
          <p:nvPr/>
        </p:nvSpPr>
        <p:spPr>
          <a:xfrm>
            <a:off x="445536" y="6559273"/>
            <a:ext cx="3672348" cy="253916"/>
          </a:xfrm>
          <a:prstGeom prst="rect">
            <a:avLst/>
          </a:prstGeom>
          <a:noFill/>
        </p:spPr>
        <p:txBody>
          <a:bodyPr wrap="square">
            <a:spAutoFit/>
          </a:bodyPr>
          <a:lstStyle/>
          <a:p>
            <a:r>
              <a:rPr lang="en-GB" sz="1050" dirty="0"/>
              <a:t>Public</a:t>
            </a:r>
          </a:p>
        </p:txBody>
      </p:sp>
      <p:pic>
        <p:nvPicPr>
          <p:cNvPr id="6" name="Picture 5" descr="A black and blue logo&#10;&#10;AI-generated content may be incorrect.">
            <a:extLst>
              <a:ext uri="{FF2B5EF4-FFF2-40B4-BE49-F238E27FC236}">
                <a16:creationId xmlns:a16="http://schemas.microsoft.com/office/drawing/2014/main" id="{D9EAE34A-7F1D-37BE-6C1B-AE21129223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8855" y="332174"/>
            <a:ext cx="882362" cy="253917"/>
          </a:xfrm>
          <a:prstGeom prst="rect">
            <a:avLst/>
          </a:prstGeom>
        </p:spPr>
      </p:pic>
      <p:sp>
        <p:nvSpPr>
          <p:cNvPr id="7" name="TextBox 6">
            <a:extLst>
              <a:ext uri="{FF2B5EF4-FFF2-40B4-BE49-F238E27FC236}">
                <a16:creationId xmlns:a16="http://schemas.microsoft.com/office/drawing/2014/main" id="{1C307BFA-4067-F74A-7090-DE69114781C9}"/>
              </a:ext>
            </a:extLst>
          </p:cNvPr>
          <p:cNvSpPr txBox="1"/>
          <p:nvPr/>
        </p:nvSpPr>
        <p:spPr>
          <a:xfrm>
            <a:off x="632849" y="124426"/>
            <a:ext cx="11278804" cy="923330"/>
          </a:xfrm>
          <a:prstGeom prst="rect">
            <a:avLst/>
          </a:prstGeom>
          <a:noFill/>
        </p:spPr>
        <p:txBody>
          <a:bodyPr wrap="square" rtlCol="0">
            <a:spAutoFit/>
          </a:bodyPr>
          <a:lstStyle/>
          <a:p>
            <a:r>
              <a:rPr lang="en-GB" sz="5400" dirty="0">
                <a:latin typeface="Bahnschrift SemiBold Condensed" panose="020B0502040204020203" pitchFamily="34" charset="0"/>
              </a:rPr>
              <a:t>ACCESSIBILITY TOOLS</a:t>
            </a:r>
          </a:p>
        </p:txBody>
      </p:sp>
      <p:pic>
        <p:nvPicPr>
          <p:cNvPr id="12" name="Graphic 11" descr="Right pointing backhand index with solid fill">
            <a:extLst>
              <a:ext uri="{FF2B5EF4-FFF2-40B4-BE49-F238E27FC236}">
                <a16:creationId xmlns:a16="http://schemas.microsoft.com/office/drawing/2014/main" id="{656550D2-FE9E-079A-A04A-32040B56BA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0261" y="1095431"/>
            <a:ext cx="1579379" cy="1579379"/>
          </a:xfrm>
          <a:prstGeom prst="rect">
            <a:avLst/>
          </a:prstGeom>
        </p:spPr>
      </p:pic>
      <p:sp>
        <p:nvSpPr>
          <p:cNvPr id="18" name="Rectangle 17" descr="At the bottom of every page, you’ll see the Atbar - click to open the tools menu.">
            <a:extLst>
              <a:ext uri="{FF2B5EF4-FFF2-40B4-BE49-F238E27FC236}">
                <a16:creationId xmlns:a16="http://schemas.microsoft.com/office/drawing/2014/main" id="{C3F2E292-B0BB-853F-3B3F-41F295F7B3BF}"/>
              </a:ext>
            </a:extLst>
          </p:cNvPr>
          <p:cNvSpPr/>
          <p:nvPr/>
        </p:nvSpPr>
        <p:spPr>
          <a:xfrm>
            <a:off x="632849" y="2603812"/>
            <a:ext cx="2402829" cy="1579379"/>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 the bottom of every page, you’ll see the </a:t>
            </a:r>
            <a:r>
              <a:rPr lang="en-GB" dirty="0" err="1">
                <a:solidFill>
                  <a:schemeClr val="tx1"/>
                </a:solidFill>
              </a:rPr>
              <a:t>Atbar</a:t>
            </a:r>
            <a:r>
              <a:rPr lang="en-GB" dirty="0">
                <a:solidFill>
                  <a:schemeClr val="tx1"/>
                </a:solidFill>
              </a:rPr>
              <a:t> - click to open the tools menu</a:t>
            </a:r>
          </a:p>
        </p:txBody>
      </p:sp>
      <p:sp>
        <p:nvSpPr>
          <p:cNvPr id="19" name="Rectangle 18" descr="You can:&#10;&#10;Increase/decrease text size&#10;Change background or contrast colour&#10;Use the text-to-speech feature&#10;Change the font setting for the page.">
            <a:extLst>
              <a:ext uri="{FF2B5EF4-FFF2-40B4-BE49-F238E27FC236}">
                <a16:creationId xmlns:a16="http://schemas.microsoft.com/office/drawing/2014/main" id="{C8001927-A973-65DB-86CF-B864BB7BF79A}"/>
              </a:ext>
            </a:extLst>
          </p:cNvPr>
          <p:cNvSpPr/>
          <p:nvPr/>
        </p:nvSpPr>
        <p:spPr>
          <a:xfrm>
            <a:off x="5625819" y="4305534"/>
            <a:ext cx="5162155" cy="1903069"/>
          </a:xfrm>
          <a:prstGeom prst="rect">
            <a:avLst/>
          </a:prstGeom>
          <a:solidFill>
            <a:schemeClr val="bg1"/>
          </a:solidFill>
          <a:ln w="76200">
            <a:solidFill>
              <a:srgbClr val="F15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You can:</a:t>
            </a:r>
          </a:p>
          <a:p>
            <a:endParaRPr lang="en-GB" dirty="0">
              <a:solidFill>
                <a:schemeClr val="tx1"/>
              </a:solidFill>
            </a:endParaRPr>
          </a:p>
          <a:p>
            <a:pPr marL="285750" indent="-285750">
              <a:buFont typeface="Arial" panose="020B0604020202020204" pitchFamily="34" charset="0"/>
              <a:buChar char="•"/>
            </a:pPr>
            <a:r>
              <a:rPr lang="en-GB" dirty="0">
                <a:solidFill>
                  <a:schemeClr val="tx1"/>
                </a:solidFill>
              </a:rPr>
              <a:t>Increase/decrease text size</a:t>
            </a:r>
          </a:p>
          <a:p>
            <a:pPr marL="285750" indent="-285750">
              <a:buFont typeface="Arial" panose="020B0604020202020204" pitchFamily="34" charset="0"/>
              <a:buChar char="•"/>
            </a:pPr>
            <a:r>
              <a:rPr lang="en-GB" dirty="0">
                <a:solidFill>
                  <a:schemeClr val="tx1"/>
                </a:solidFill>
              </a:rPr>
              <a:t>Change background or contrast colour</a:t>
            </a:r>
          </a:p>
          <a:p>
            <a:pPr marL="285750" indent="-285750">
              <a:buFont typeface="Arial" panose="020B0604020202020204" pitchFamily="34" charset="0"/>
              <a:buChar char="•"/>
            </a:pPr>
            <a:r>
              <a:rPr lang="en-GB" dirty="0">
                <a:solidFill>
                  <a:schemeClr val="tx1"/>
                </a:solidFill>
              </a:rPr>
              <a:t>Use the text-to-speech feature</a:t>
            </a:r>
          </a:p>
          <a:p>
            <a:pPr marL="285750" indent="-285750">
              <a:buFont typeface="Arial" panose="020B0604020202020204" pitchFamily="34" charset="0"/>
              <a:buChar char="•"/>
            </a:pPr>
            <a:r>
              <a:rPr lang="en-GB" dirty="0">
                <a:solidFill>
                  <a:schemeClr val="tx1"/>
                </a:solidFill>
              </a:rPr>
              <a:t>Change the font setting for the page</a:t>
            </a:r>
          </a:p>
        </p:txBody>
      </p:sp>
      <p:pic>
        <p:nvPicPr>
          <p:cNvPr id="8" name="Picture 7" descr="ATbar button from the bottom of any page on the PDP.">
            <a:extLst>
              <a:ext uri="{FF2B5EF4-FFF2-40B4-BE49-F238E27FC236}">
                <a16:creationId xmlns:a16="http://schemas.microsoft.com/office/drawing/2014/main" id="{5BB19309-EF1D-8D72-8CF7-C858EC263C64}"/>
              </a:ext>
            </a:extLst>
          </p:cNvPr>
          <p:cNvPicPr>
            <a:picLocks noChangeAspect="1"/>
          </p:cNvPicPr>
          <p:nvPr/>
        </p:nvPicPr>
        <p:blipFill>
          <a:blip r:embed="rId8"/>
          <a:stretch>
            <a:fillRect/>
          </a:stretch>
        </p:blipFill>
        <p:spPr>
          <a:xfrm>
            <a:off x="2778889" y="1433152"/>
            <a:ext cx="2415749" cy="762066"/>
          </a:xfrm>
          <a:prstGeom prst="rect">
            <a:avLst/>
          </a:prstGeom>
        </p:spPr>
      </p:pic>
      <p:grpSp>
        <p:nvGrpSpPr>
          <p:cNvPr id="16" name="Group 15" descr="ATbar tools across the top of the screen when activated.">
            <a:extLst>
              <a:ext uri="{FF2B5EF4-FFF2-40B4-BE49-F238E27FC236}">
                <a16:creationId xmlns:a16="http://schemas.microsoft.com/office/drawing/2014/main" id="{8FB006DF-658E-7035-E41B-EA86A9904569}"/>
              </a:ext>
            </a:extLst>
          </p:cNvPr>
          <p:cNvGrpSpPr/>
          <p:nvPr/>
        </p:nvGrpSpPr>
        <p:grpSpPr>
          <a:xfrm>
            <a:off x="3648147" y="3225288"/>
            <a:ext cx="7362115" cy="836086"/>
            <a:chOff x="3648147" y="3225288"/>
            <a:chExt cx="7362115" cy="836086"/>
          </a:xfrm>
        </p:grpSpPr>
        <p:pic>
          <p:nvPicPr>
            <p:cNvPr id="13" name="Picture 12">
              <a:extLst>
                <a:ext uri="{FF2B5EF4-FFF2-40B4-BE49-F238E27FC236}">
                  <a16:creationId xmlns:a16="http://schemas.microsoft.com/office/drawing/2014/main" id="{BB2D6908-A523-A988-4DC3-E1F436FD8577}"/>
                </a:ext>
              </a:extLst>
            </p:cNvPr>
            <p:cNvPicPr>
              <a:picLocks noChangeAspect="1"/>
            </p:cNvPicPr>
            <p:nvPr/>
          </p:nvPicPr>
          <p:blipFill>
            <a:blip r:embed="rId9"/>
            <a:srcRect l="68322"/>
            <a:stretch>
              <a:fillRect/>
            </a:stretch>
          </p:blipFill>
          <p:spPr>
            <a:xfrm>
              <a:off x="7463433" y="3225288"/>
              <a:ext cx="3546829" cy="836086"/>
            </a:xfrm>
            <a:prstGeom prst="rect">
              <a:avLst/>
            </a:prstGeom>
          </p:spPr>
        </p:pic>
        <p:pic>
          <p:nvPicPr>
            <p:cNvPr id="15" name="Picture 14">
              <a:extLst>
                <a:ext uri="{FF2B5EF4-FFF2-40B4-BE49-F238E27FC236}">
                  <a16:creationId xmlns:a16="http://schemas.microsoft.com/office/drawing/2014/main" id="{6E589A27-4F3E-824E-F9B1-8967C96B5431}"/>
                </a:ext>
              </a:extLst>
            </p:cNvPr>
            <p:cNvPicPr>
              <a:picLocks noChangeAspect="1"/>
            </p:cNvPicPr>
            <p:nvPr/>
          </p:nvPicPr>
          <p:blipFill>
            <a:blip r:embed="rId9"/>
            <a:srcRect r="65925"/>
            <a:stretch>
              <a:fillRect/>
            </a:stretch>
          </p:blipFill>
          <p:spPr>
            <a:xfrm>
              <a:off x="3648147" y="3225288"/>
              <a:ext cx="3815286" cy="836086"/>
            </a:xfrm>
            <a:prstGeom prst="rect">
              <a:avLst/>
            </a:prstGeom>
          </p:spPr>
        </p:pic>
      </p:grpSp>
      <p:pic>
        <p:nvPicPr>
          <p:cNvPr id="14" name="Graphic 13" descr="Right pointing backhand index with solid fill">
            <a:extLst>
              <a:ext uri="{FF2B5EF4-FFF2-40B4-BE49-F238E27FC236}">
                <a16:creationId xmlns:a16="http://schemas.microsoft.com/office/drawing/2014/main" id="{0C1BD0CF-ECE1-F519-9BCE-11C5BBE621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7559869">
            <a:off x="3733098" y="3903427"/>
            <a:ext cx="1579379" cy="1579379"/>
          </a:xfrm>
          <a:prstGeom prst="rect">
            <a:avLst/>
          </a:prstGeom>
        </p:spPr>
      </p:pic>
      <p:pic>
        <p:nvPicPr>
          <p:cNvPr id="27" name="Graphic 26" descr="Badge 9 with solid fill">
            <a:extLst>
              <a:ext uri="{FF2B5EF4-FFF2-40B4-BE49-F238E27FC236}">
                <a16:creationId xmlns:a16="http://schemas.microsoft.com/office/drawing/2014/main" id="{F79EE478-6184-218E-C0A2-72B1C061FA9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611820" y="6336852"/>
            <a:ext cx="418793" cy="418793"/>
          </a:xfrm>
          <a:prstGeom prst="rect">
            <a:avLst/>
          </a:prstGeom>
        </p:spPr>
      </p:pic>
    </p:spTree>
    <p:custDataLst>
      <p:tags r:id="rId1"/>
    </p:custDataLst>
    <p:extLst>
      <p:ext uri="{BB962C8B-B14F-4D97-AF65-F5344CB8AC3E}">
        <p14:creationId xmlns:p14="http://schemas.microsoft.com/office/powerpoint/2010/main" val="20694065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5603442-09ec-4cf3-b21f-b1c3f828b53a" xsi:nil="true"/>
    <lcf76f155ced4ddcb4097134ff3c332f xmlns="99b40488-72d6-4349-9865-69837ab149a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FD5A51A4A5374699A400A62C439C17" ma:contentTypeVersion="20" ma:contentTypeDescription="Create a new document." ma:contentTypeScope="" ma:versionID="37734078d905a69d46c2a8120aa46be9">
  <xsd:schema xmlns:xsd="http://www.w3.org/2001/XMLSchema" xmlns:xs="http://www.w3.org/2001/XMLSchema" xmlns:p="http://schemas.microsoft.com/office/2006/metadata/properties" xmlns:ns2="99b40488-72d6-4349-9865-69837ab149ac" xmlns:ns3="8ef8b447-b471-43cb-ac64-8c981068cc25" xmlns:ns4="55603442-09ec-4cf3-b21f-b1c3f828b53a" targetNamespace="http://schemas.microsoft.com/office/2006/metadata/properties" ma:root="true" ma:fieldsID="c31414fd7378d4ed86d8af38775abbf7" ns2:_="" ns3:_="" ns4:_="">
    <xsd:import namespace="99b40488-72d6-4349-9865-69837ab149ac"/>
    <xsd:import namespace="8ef8b447-b471-43cb-ac64-8c981068cc25"/>
    <xsd:import namespace="55603442-09ec-4cf3-b21f-b1c3f828b5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4:TaxCatchAll" minOccurs="0"/>
                <xsd:element ref="ns2:MediaServiceSearchProperties" minOccurs="0"/>
                <xsd:element ref="ns2:MediaServiceObjectDetectorVersion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b40488-72d6-4349-9865-69837ab149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80052e2-7a6d-497f-9711-5471179560a1"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f8b447-b471-43cb-ac64-8c981068cc2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603442-09ec-4cf3-b21f-b1c3f828b53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6f45749-bb97-416f-a60f-2131c0fc8f72}" ma:internalName="TaxCatchAll" ma:showField="CatchAllData" ma:web="8ef8b447-b471-43cb-ac64-8c981068cc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1C7A76-EDA1-4BB9-901E-CC315A2C493F}">
  <ds:schemaRefs>
    <ds:schemaRef ds:uri="http://schemas.microsoft.com/sharepoint/v3/contenttype/forms"/>
  </ds:schemaRefs>
</ds:datastoreItem>
</file>

<file path=customXml/itemProps2.xml><?xml version="1.0" encoding="utf-8"?>
<ds:datastoreItem xmlns:ds="http://schemas.openxmlformats.org/officeDocument/2006/customXml" ds:itemID="{5F95F3E7-FECD-4DA2-A9EA-1F4530737054}">
  <ds:schemaRefs>
    <ds:schemaRef ds:uri="http://purl.org/dc/dcmitype/"/>
    <ds:schemaRef ds:uri="8ef8b447-b471-43cb-ac64-8c981068cc25"/>
    <ds:schemaRef ds:uri="http://purl.org/dc/elements/1.1/"/>
    <ds:schemaRef ds:uri="http://schemas.microsoft.com/office/infopath/2007/PartnerControls"/>
    <ds:schemaRef ds:uri="http://purl.org/dc/terms/"/>
    <ds:schemaRef ds:uri="a65240f7-653f-4339-b3ff-b42b6f07f817"/>
    <ds:schemaRef ds:uri="http://schemas.microsoft.com/office/2006/metadata/properties"/>
    <ds:schemaRef ds:uri="http://schemas.microsoft.com/office/2006/documentManagement/types"/>
    <ds:schemaRef ds:uri="http://schemas.openxmlformats.org/package/2006/metadata/core-properties"/>
    <ds:schemaRef ds:uri="55603442-09ec-4cf3-b21f-b1c3f828b53a"/>
    <ds:schemaRef ds:uri="http://www.w3.org/XML/1998/namespace"/>
    <ds:schemaRef ds:uri="99b40488-72d6-4349-9865-69837ab149ac"/>
  </ds:schemaRefs>
</ds:datastoreItem>
</file>

<file path=customXml/itemProps3.xml><?xml version="1.0" encoding="utf-8"?>
<ds:datastoreItem xmlns:ds="http://schemas.openxmlformats.org/officeDocument/2006/customXml" ds:itemID="{961AFDDE-5102-4F1D-9444-5D7BE658C6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b40488-72d6-4349-9865-69837ab149ac"/>
    <ds:schemaRef ds:uri="8ef8b447-b471-43cb-ac64-8c981068cc25"/>
    <ds:schemaRef ds:uri="55603442-09ec-4cf3-b21f-b1c3f828b5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253</TotalTime>
  <Words>975</Words>
  <Application>Microsoft Office PowerPoint</Application>
  <PresentationFormat>Widescreen</PresentationFormat>
  <Paragraphs>139</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Aptos Display</vt:lpstr>
      <vt:lpstr>Arial</vt:lpstr>
      <vt:lpstr>Bahnschrift SemiBold Condensed</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Silva Carver</dc:creator>
  <cp:lastModifiedBy>Silva Carver</cp:lastModifiedBy>
  <cp:revision>2</cp:revision>
  <dcterms:created xsi:type="dcterms:W3CDTF">2025-07-17T14:18:33Z</dcterms:created>
  <dcterms:modified xsi:type="dcterms:W3CDTF">2025-10-14T07:14:24Z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D6BA8810-82D7-4340-BC84-CCB73E3F142F</vt:lpwstr>
  </property>
  <property fmtid="{D5CDD505-2E9C-101B-9397-08002B2CF9AE}" pid="3" name="ArticulatePath">
    <vt:lpwstr>https://ucasonline.sharepoint.com/sites/DigitalLearningandBusinessChange/Collaboration Library/BORA and LMS/New deck from an old one</vt:lpwstr>
  </property>
  <property fmtid="{D5CDD505-2E9C-101B-9397-08002B2CF9AE}" pid="4" name="MediaServiceImageTags">
    <vt:lpwstr/>
  </property>
  <property fmtid="{D5CDD505-2E9C-101B-9397-08002B2CF9AE}" pid="5" name="MSIP_Label_73025036-55e3-4997-8a44-4658868dd062_Enabled">
    <vt:lpwstr>true</vt:lpwstr>
  </property>
  <property fmtid="{D5CDD505-2E9C-101B-9397-08002B2CF9AE}" pid="6" name="MSIP_Label_73025036-55e3-4997-8a44-4658868dd062_SetDate">
    <vt:lpwstr>2025-10-08T11:48:49Z</vt:lpwstr>
  </property>
  <property fmtid="{D5CDD505-2E9C-101B-9397-08002B2CF9AE}" pid="7" name="MSIP_Label_73025036-55e3-4997-8a44-4658868dd062_Method">
    <vt:lpwstr>Privileged</vt:lpwstr>
  </property>
  <property fmtid="{D5CDD505-2E9C-101B-9397-08002B2CF9AE}" pid="8" name="MSIP_Label_73025036-55e3-4997-8a44-4658868dd062_Name">
    <vt:lpwstr>Public</vt:lpwstr>
  </property>
  <property fmtid="{D5CDD505-2E9C-101B-9397-08002B2CF9AE}" pid="9" name="MSIP_Label_73025036-55e3-4997-8a44-4658868dd062_SiteId">
    <vt:lpwstr>c62bca44-70cb-457b-a355-deaa5cb7e689</vt:lpwstr>
  </property>
  <property fmtid="{D5CDD505-2E9C-101B-9397-08002B2CF9AE}" pid="10" name="MSIP_Label_73025036-55e3-4997-8a44-4658868dd062_ActionId">
    <vt:lpwstr>c90bed1e-5401-46ac-acd6-36c1c976c475</vt:lpwstr>
  </property>
  <property fmtid="{D5CDD505-2E9C-101B-9397-08002B2CF9AE}" pid="11" name="MSIP_Label_73025036-55e3-4997-8a44-4658868dd062_ContentBits">
    <vt:lpwstr>0</vt:lpwstr>
  </property>
  <property fmtid="{D5CDD505-2E9C-101B-9397-08002B2CF9AE}" pid="12" name="MSIP_Label_73025036-55e3-4997-8a44-4658868dd062_Tag">
    <vt:lpwstr>10, 0, 1, 1</vt:lpwstr>
  </property>
  <property fmtid="{D5CDD505-2E9C-101B-9397-08002B2CF9AE}" pid="13" name="ContentTypeId">
    <vt:lpwstr>0x0101005CFD5A51A4A5374699A400A62C439C17</vt:lpwstr>
  </property>
</Properties>
</file>